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85" r:id="rId3"/>
    <p:sldId id="284" r:id="rId4"/>
    <p:sldId id="293" r:id="rId5"/>
    <p:sldId id="287" r:id="rId6"/>
    <p:sldId id="288" r:id="rId7"/>
    <p:sldId id="294" r:id="rId8"/>
    <p:sldId id="286" r:id="rId9"/>
    <p:sldId id="278" r:id="rId10"/>
    <p:sldId id="289" r:id="rId11"/>
    <p:sldId id="290" r:id="rId12"/>
    <p:sldId id="281" r:id="rId13"/>
    <p:sldId id="283" r:id="rId14"/>
    <p:sldId id="291" r:id="rId15"/>
    <p:sldId id="292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4F6E"/>
    <a:srgbClr val="6B8B71"/>
    <a:srgbClr val="ADC0C7"/>
    <a:srgbClr val="D1D1BD"/>
    <a:srgbClr val="2F809C"/>
    <a:srgbClr val="89D265"/>
    <a:srgbClr val="1F5B2D"/>
    <a:srgbClr val="F1EDDE"/>
    <a:srgbClr val="89D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88" autoAdjust="0"/>
  </p:normalViewPr>
  <p:slideViewPr>
    <p:cSldViewPr snapToGrid="0">
      <p:cViewPr>
        <p:scale>
          <a:sx n="80" d="100"/>
          <a:sy n="80" d="100"/>
        </p:scale>
        <p:origin x="55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C87F2-7DEC-4435-8522-52E231103F9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3AB6AD7-7719-489C-97AA-AC5E2DBF94C6}">
      <dgm:prSet phldrT="[Text]"/>
      <dgm:spPr/>
      <dgm:t>
        <a:bodyPr/>
        <a:lstStyle/>
        <a:p>
          <a:r>
            <a:rPr lang="en-US" dirty="0"/>
            <a:t>County, MPO &amp; Region</a:t>
          </a:r>
        </a:p>
      </dgm:t>
    </dgm:pt>
    <dgm:pt modelId="{02006CF1-92CF-4865-BE1F-805C050EE166}" type="parTrans" cxnId="{6BC1608F-5882-4708-B33B-ECE1EADB9F45}">
      <dgm:prSet/>
      <dgm:spPr/>
      <dgm:t>
        <a:bodyPr/>
        <a:lstStyle/>
        <a:p>
          <a:endParaRPr lang="en-US"/>
        </a:p>
      </dgm:t>
    </dgm:pt>
    <dgm:pt modelId="{84B3E31B-72C5-480A-89AF-9E194FC3CF63}" type="sibTrans" cxnId="{6BC1608F-5882-4708-B33B-ECE1EADB9F45}">
      <dgm:prSet/>
      <dgm:spPr/>
      <dgm:t>
        <a:bodyPr/>
        <a:lstStyle/>
        <a:p>
          <a:endParaRPr lang="en-US"/>
        </a:p>
      </dgm:t>
    </dgm:pt>
    <dgm:pt modelId="{645FB32B-1B38-45DC-A38F-17E2B07E2295}">
      <dgm:prSet phldrT="[Text]"/>
      <dgm:spPr/>
      <dgm:t>
        <a:bodyPr/>
        <a:lstStyle/>
        <a:p>
          <a:r>
            <a:rPr lang="en-US" dirty="0"/>
            <a:t>Corridor &amp; Transit Line</a:t>
          </a:r>
        </a:p>
      </dgm:t>
    </dgm:pt>
    <dgm:pt modelId="{E43C95C1-02F0-4451-9C7B-E11EECC77866}" type="parTrans" cxnId="{476F378F-1446-4EAA-884F-66C035973B6B}">
      <dgm:prSet/>
      <dgm:spPr/>
      <dgm:t>
        <a:bodyPr/>
        <a:lstStyle/>
        <a:p>
          <a:endParaRPr lang="en-US"/>
        </a:p>
      </dgm:t>
    </dgm:pt>
    <dgm:pt modelId="{3C11E2BE-FB1E-4A4B-882D-4D89C479F7D5}" type="sibTrans" cxnId="{476F378F-1446-4EAA-884F-66C035973B6B}">
      <dgm:prSet/>
      <dgm:spPr/>
      <dgm:t>
        <a:bodyPr/>
        <a:lstStyle/>
        <a:p>
          <a:endParaRPr lang="en-US"/>
        </a:p>
      </dgm:t>
    </dgm:pt>
    <dgm:pt modelId="{3137020E-950F-4263-909F-6EA90A590B4C}">
      <dgm:prSet phldrT="[Text]"/>
      <dgm:spPr/>
      <dgm:t>
        <a:bodyPr/>
        <a:lstStyle/>
        <a:p>
          <a:r>
            <a:rPr lang="en-US" dirty="0"/>
            <a:t>Link, Node, Stop &amp; TAZ</a:t>
          </a:r>
        </a:p>
      </dgm:t>
    </dgm:pt>
    <dgm:pt modelId="{1FE6879D-E863-4EB3-B6F7-9A8BC5D04B34}" type="parTrans" cxnId="{3DEE504D-338D-450C-B63B-32329A4450FB}">
      <dgm:prSet/>
      <dgm:spPr/>
      <dgm:t>
        <a:bodyPr/>
        <a:lstStyle/>
        <a:p>
          <a:endParaRPr lang="en-US"/>
        </a:p>
      </dgm:t>
    </dgm:pt>
    <dgm:pt modelId="{6CEA0A3E-E34E-4CAA-9181-6F410711E01B}" type="sibTrans" cxnId="{3DEE504D-338D-450C-B63B-32329A4450FB}">
      <dgm:prSet/>
      <dgm:spPr/>
      <dgm:t>
        <a:bodyPr/>
        <a:lstStyle/>
        <a:p>
          <a:endParaRPr lang="en-US"/>
        </a:p>
      </dgm:t>
    </dgm:pt>
    <dgm:pt modelId="{C801DC5D-B275-4A8B-AD73-37C4D8DC9AB0}" type="pres">
      <dgm:prSet presAssocID="{623C87F2-7DEC-4435-8522-52E231103F95}" presName="compositeShape" presStyleCnt="0">
        <dgm:presLayoutVars>
          <dgm:dir/>
          <dgm:resizeHandles/>
        </dgm:presLayoutVars>
      </dgm:prSet>
      <dgm:spPr/>
    </dgm:pt>
    <dgm:pt modelId="{2B7690DE-F634-4990-BB3E-857D1BB0865C}" type="pres">
      <dgm:prSet presAssocID="{623C87F2-7DEC-4435-8522-52E231103F95}" presName="pyramid" presStyleLbl="node1" presStyleIdx="0" presStyleCnt="1" custLinFactNeighborX="-14538"/>
      <dgm:spPr/>
    </dgm:pt>
    <dgm:pt modelId="{93F37E61-5E12-403F-B7E8-1B95AF855CEA}" type="pres">
      <dgm:prSet presAssocID="{623C87F2-7DEC-4435-8522-52E231103F95}" presName="theList" presStyleCnt="0"/>
      <dgm:spPr/>
    </dgm:pt>
    <dgm:pt modelId="{731F6C7E-F109-4548-AEF5-F757EC93A71F}" type="pres">
      <dgm:prSet presAssocID="{13AB6AD7-7719-489C-97AA-AC5E2DBF94C6}" presName="aNode" presStyleLbl="fgAcc1" presStyleIdx="0" presStyleCnt="3">
        <dgm:presLayoutVars>
          <dgm:bulletEnabled val="1"/>
        </dgm:presLayoutVars>
      </dgm:prSet>
      <dgm:spPr/>
    </dgm:pt>
    <dgm:pt modelId="{7349191C-82D9-49EE-A379-427C5B99B872}" type="pres">
      <dgm:prSet presAssocID="{13AB6AD7-7719-489C-97AA-AC5E2DBF94C6}" presName="aSpace" presStyleCnt="0"/>
      <dgm:spPr/>
    </dgm:pt>
    <dgm:pt modelId="{825E2734-7998-4DBC-9696-178966B0E59D}" type="pres">
      <dgm:prSet presAssocID="{645FB32B-1B38-45DC-A38F-17E2B07E2295}" presName="aNode" presStyleLbl="fgAcc1" presStyleIdx="1" presStyleCnt="3">
        <dgm:presLayoutVars>
          <dgm:bulletEnabled val="1"/>
        </dgm:presLayoutVars>
      </dgm:prSet>
      <dgm:spPr/>
    </dgm:pt>
    <dgm:pt modelId="{720019DC-9BB7-4B25-BE76-FF125F9F59D8}" type="pres">
      <dgm:prSet presAssocID="{645FB32B-1B38-45DC-A38F-17E2B07E2295}" presName="aSpace" presStyleCnt="0"/>
      <dgm:spPr/>
    </dgm:pt>
    <dgm:pt modelId="{D88116FD-941C-4C19-97AF-00593580C66A}" type="pres">
      <dgm:prSet presAssocID="{3137020E-950F-4263-909F-6EA90A590B4C}" presName="aNode" presStyleLbl="fgAcc1" presStyleIdx="2" presStyleCnt="3">
        <dgm:presLayoutVars>
          <dgm:bulletEnabled val="1"/>
        </dgm:presLayoutVars>
      </dgm:prSet>
      <dgm:spPr/>
    </dgm:pt>
    <dgm:pt modelId="{65D141ED-A565-49FE-974E-4C58B101FE1E}" type="pres">
      <dgm:prSet presAssocID="{3137020E-950F-4263-909F-6EA90A590B4C}" presName="aSpace" presStyleCnt="0"/>
      <dgm:spPr/>
    </dgm:pt>
  </dgm:ptLst>
  <dgm:cxnLst>
    <dgm:cxn modelId="{20097B67-4535-4B65-B28C-D63C6BE89166}" type="presOf" srcId="{623C87F2-7DEC-4435-8522-52E231103F95}" destId="{C801DC5D-B275-4A8B-AD73-37C4D8DC9AB0}" srcOrd="0" destOrd="0" presId="urn:microsoft.com/office/officeart/2005/8/layout/pyramid2"/>
    <dgm:cxn modelId="{3DEE504D-338D-450C-B63B-32329A4450FB}" srcId="{623C87F2-7DEC-4435-8522-52E231103F95}" destId="{3137020E-950F-4263-909F-6EA90A590B4C}" srcOrd="2" destOrd="0" parTransId="{1FE6879D-E863-4EB3-B6F7-9A8BC5D04B34}" sibTransId="{6CEA0A3E-E34E-4CAA-9181-6F410711E01B}"/>
    <dgm:cxn modelId="{CC304254-140C-4350-BBB4-459ED8A611EF}" type="presOf" srcId="{13AB6AD7-7719-489C-97AA-AC5E2DBF94C6}" destId="{731F6C7E-F109-4548-AEF5-F757EC93A71F}" srcOrd="0" destOrd="0" presId="urn:microsoft.com/office/officeart/2005/8/layout/pyramid2"/>
    <dgm:cxn modelId="{1BEA077B-304A-4D20-8D29-9F4BD8DC5D45}" type="presOf" srcId="{3137020E-950F-4263-909F-6EA90A590B4C}" destId="{D88116FD-941C-4C19-97AF-00593580C66A}" srcOrd="0" destOrd="0" presId="urn:microsoft.com/office/officeart/2005/8/layout/pyramid2"/>
    <dgm:cxn modelId="{051A1E89-2A63-4C67-89BA-6E53D90DEAD9}" type="presOf" srcId="{645FB32B-1B38-45DC-A38F-17E2B07E2295}" destId="{825E2734-7998-4DBC-9696-178966B0E59D}" srcOrd="0" destOrd="0" presId="urn:microsoft.com/office/officeart/2005/8/layout/pyramid2"/>
    <dgm:cxn modelId="{476F378F-1446-4EAA-884F-66C035973B6B}" srcId="{623C87F2-7DEC-4435-8522-52E231103F95}" destId="{645FB32B-1B38-45DC-A38F-17E2B07E2295}" srcOrd="1" destOrd="0" parTransId="{E43C95C1-02F0-4451-9C7B-E11EECC77866}" sibTransId="{3C11E2BE-FB1E-4A4B-882D-4D89C479F7D5}"/>
    <dgm:cxn modelId="{6BC1608F-5882-4708-B33B-ECE1EADB9F45}" srcId="{623C87F2-7DEC-4435-8522-52E231103F95}" destId="{13AB6AD7-7719-489C-97AA-AC5E2DBF94C6}" srcOrd="0" destOrd="0" parTransId="{02006CF1-92CF-4865-BE1F-805C050EE166}" sibTransId="{84B3E31B-72C5-480A-89AF-9E194FC3CF63}"/>
    <dgm:cxn modelId="{5DB7B7E7-B0C3-416A-BD48-620F0BD2B571}" type="presParOf" srcId="{C801DC5D-B275-4A8B-AD73-37C4D8DC9AB0}" destId="{2B7690DE-F634-4990-BB3E-857D1BB0865C}" srcOrd="0" destOrd="0" presId="urn:microsoft.com/office/officeart/2005/8/layout/pyramid2"/>
    <dgm:cxn modelId="{F7DBB659-472B-4E22-A564-CA1F60BE1913}" type="presParOf" srcId="{C801DC5D-B275-4A8B-AD73-37C4D8DC9AB0}" destId="{93F37E61-5E12-403F-B7E8-1B95AF855CEA}" srcOrd="1" destOrd="0" presId="urn:microsoft.com/office/officeart/2005/8/layout/pyramid2"/>
    <dgm:cxn modelId="{49E93A20-5FF6-4F0B-856D-6A3AF3C92D5A}" type="presParOf" srcId="{93F37E61-5E12-403F-B7E8-1B95AF855CEA}" destId="{731F6C7E-F109-4548-AEF5-F757EC93A71F}" srcOrd="0" destOrd="0" presId="urn:microsoft.com/office/officeart/2005/8/layout/pyramid2"/>
    <dgm:cxn modelId="{EEC7930B-C640-48C5-8068-E398473B59EC}" type="presParOf" srcId="{93F37E61-5E12-403F-B7E8-1B95AF855CEA}" destId="{7349191C-82D9-49EE-A379-427C5B99B872}" srcOrd="1" destOrd="0" presId="urn:microsoft.com/office/officeart/2005/8/layout/pyramid2"/>
    <dgm:cxn modelId="{F2CFCA92-3EDA-47CA-8D37-90D8BE1414C9}" type="presParOf" srcId="{93F37E61-5E12-403F-B7E8-1B95AF855CEA}" destId="{825E2734-7998-4DBC-9696-178966B0E59D}" srcOrd="2" destOrd="0" presId="urn:microsoft.com/office/officeart/2005/8/layout/pyramid2"/>
    <dgm:cxn modelId="{15D65F78-AE74-4608-892F-0E33A7790787}" type="presParOf" srcId="{93F37E61-5E12-403F-B7E8-1B95AF855CEA}" destId="{720019DC-9BB7-4B25-BE76-FF125F9F59D8}" srcOrd="3" destOrd="0" presId="urn:microsoft.com/office/officeart/2005/8/layout/pyramid2"/>
    <dgm:cxn modelId="{0AB06B21-2A7E-4FCF-9A8B-D66C8434D61A}" type="presParOf" srcId="{93F37E61-5E12-403F-B7E8-1B95AF855CEA}" destId="{D88116FD-941C-4C19-97AF-00593580C66A}" srcOrd="4" destOrd="0" presId="urn:microsoft.com/office/officeart/2005/8/layout/pyramid2"/>
    <dgm:cxn modelId="{3B127742-274B-43ED-9A2A-6E7128AC59CF}" type="presParOf" srcId="{93F37E61-5E12-403F-B7E8-1B95AF855CEA}" destId="{65D141ED-A565-49FE-974E-4C58B101FE1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690DE-F634-4990-BB3E-857D1BB0865C}">
      <dsp:nvSpPr>
        <dsp:cNvPr id="0" name=""/>
        <dsp:cNvSpPr/>
      </dsp:nvSpPr>
      <dsp:spPr>
        <a:xfrm>
          <a:off x="0" y="0"/>
          <a:ext cx="4380970" cy="438097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F6C7E-F109-4548-AEF5-F757EC93A71F}">
      <dsp:nvSpPr>
        <dsp:cNvPr id="0" name=""/>
        <dsp:cNvSpPr/>
      </dsp:nvSpPr>
      <dsp:spPr>
        <a:xfrm>
          <a:off x="2822614" y="440450"/>
          <a:ext cx="2847630" cy="10370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County, MPO &amp; Region</a:t>
          </a:r>
        </a:p>
      </dsp:txBody>
      <dsp:txXfrm>
        <a:off x="2873239" y="491075"/>
        <a:ext cx="2746380" cy="935807"/>
      </dsp:txXfrm>
    </dsp:sp>
    <dsp:sp modelId="{825E2734-7998-4DBC-9696-178966B0E59D}">
      <dsp:nvSpPr>
        <dsp:cNvPr id="0" name=""/>
        <dsp:cNvSpPr/>
      </dsp:nvSpPr>
      <dsp:spPr>
        <a:xfrm>
          <a:off x="2822614" y="1607140"/>
          <a:ext cx="2847630" cy="10370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Corridor &amp; Transit Line</a:t>
          </a:r>
        </a:p>
      </dsp:txBody>
      <dsp:txXfrm>
        <a:off x="2873239" y="1657765"/>
        <a:ext cx="2746380" cy="935807"/>
      </dsp:txXfrm>
    </dsp:sp>
    <dsp:sp modelId="{D88116FD-941C-4C19-97AF-00593580C66A}">
      <dsp:nvSpPr>
        <dsp:cNvPr id="0" name=""/>
        <dsp:cNvSpPr/>
      </dsp:nvSpPr>
      <dsp:spPr>
        <a:xfrm>
          <a:off x="2822614" y="2773829"/>
          <a:ext cx="2847630" cy="10370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Link, Node, Stop &amp; TAZ</a:t>
          </a:r>
        </a:p>
      </dsp:txBody>
      <dsp:txXfrm>
        <a:off x="2873239" y="2824454"/>
        <a:ext cx="2746380" cy="935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50066-F5DC-4E8E-BDC3-BA4F6776B00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2CFE7-DB41-457E-B257-A92EC5FD0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7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 descr="A picture containing building, floor, street&#10;&#10;Description automatically generated">
            <a:extLst>
              <a:ext uri="{FF2B5EF4-FFF2-40B4-BE49-F238E27FC236}">
                <a16:creationId xmlns:a16="http://schemas.microsoft.com/office/drawing/2014/main" id="{5F6B768E-4AF8-4D25-9629-04D4C95226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54175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5B54A7-878C-4009-95ED-67FA80FDB7C8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1A21F9-E072-47E9-BECC-E54AE3456DD4}"/>
              </a:ext>
            </a:extLst>
          </p:cNvPr>
          <p:cNvSpPr/>
          <p:nvPr userDrawn="1"/>
        </p:nvSpPr>
        <p:spPr>
          <a:xfrm>
            <a:off x="0" y="5171768"/>
            <a:ext cx="12192000" cy="16862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A3864E-D373-4807-8F75-5AB850B4DB2A}"/>
              </a:ext>
            </a:extLst>
          </p:cNvPr>
          <p:cNvGrpSpPr/>
          <p:nvPr userDrawn="1"/>
        </p:nvGrpSpPr>
        <p:grpSpPr>
          <a:xfrm>
            <a:off x="1254299" y="761018"/>
            <a:ext cx="4330765" cy="2095808"/>
            <a:chOff x="534578" y="349250"/>
            <a:chExt cx="6423026" cy="310832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0ED7D2B-44EC-47A2-BDEA-CE9C31464B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578" y="823913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364C384-7252-4F64-84DA-18E53B130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541" y="798513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99F3082-BE72-40B6-9841-2CF233146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828675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BB364D0-C854-4300-AEFD-99BB86C2B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841" y="798513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9BACBE7-7B15-4603-B866-C49D1178D2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578" y="823913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9F18A9F-F986-4E20-8390-1D18E812B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541" y="798513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882AC25-9516-4099-B695-57FA8F717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828675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E88F4D3-27C1-4831-A83A-78534604F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841" y="798513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2A3F40C-1356-4F9A-AC73-FEE2069C4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78" y="420688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57E6B7E-34DE-4063-928C-0FDA80D68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541" y="420688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2724AAE9-707C-4C77-818D-0E7F7285B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278" y="2520950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774FAB1-E533-44F9-A045-EA41D4C87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528" y="2520950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11B0CCE-2E8A-496B-A81F-09169C62C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691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6BD331E-A8B6-4EA7-81B9-8E1F9BC61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4553" y="2520950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1759DDD7-4D74-43E8-BC6D-01AA05606C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6478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B81EEB8F-E678-4F35-BD7B-E5A630636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7616" y="2520950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73EA61A1-85A6-49B4-9401-F40CEEFDC7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9541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1297154-80A0-486A-8A5B-97CB56512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678" y="2520950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185A5079-F6A3-44C1-8639-50526BDD6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316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BABD2D3-2196-4380-A3D4-107878AB4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816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38A49C29-C7A4-4C7B-B11C-D31824EBFA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9453" y="2520950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EF1548E2-4F21-4BDB-ABB9-DA478029F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528" y="2520950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677893C8-5ACF-4757-B648-DB4842DA6A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716" y="2520950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A57DB3C-9FCC-497D-9DC4-1029DF285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753" y="2520950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B067A0E1-69F2-4587-9A60-65CEDDBCC7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8753" y="2520950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E46EB01A-165D-4368-9493-0B74550E2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653" y="2520950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873DDC8F-D741-4B1D-BC6E-673E7E1DE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803" y="2520950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5116B405-A700-4081-B9F9-A3E7829D4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603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F1A4EC88-BF9F-48E4-B780-57BF525DE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278" y="2520950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A8F147B0-51EA-4065-AECA-CBB1EC620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903" y="2516188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DEB81171-A75A-4046-93BD-3DFE561826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4441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147AB5D0-CA57-4A88-A120-7CFBD9E89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2403" y="2520950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2983CF46-672D-4A67-8EA4-EB98F3898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503" y="2516188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46EB7E80-217A-4AC4-9835-3373ED48F4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2128" y="2520950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6C288CCB-E2F6-40C6-B267-1785A39DF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441" y="2520950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0">
              <a:extLst>
                <a:ext uri="{FF2B5EF4-FFF2-40B4-BE49-F238E27FC236}">
                  <a16:creationId xmlns:a16="http://schemas.microsoft.com/office/drawing/2014/main" id="{2B2F2341-1C54-4882-8685-21689579A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416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2627E0C7-E97B-4EC0-AAD5-621BB69C5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7741" y="2520950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F1828C43-29C6-42BE-B55D-44B29ACE1C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0616" y="2520950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133043A8-F91D-423E-AFA9-57020A142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478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4">
              <a:extLst>
                <a:ext uri="{FF2B5EF4-FFF2-40B4-BE49-F238E27FC236}">
                  <a16:creationId xmlns:a16="http://schemas.microsoft.com/office/drawing/2014/main" id="{090C8B8B-31E3-41A6-8CCD-93525367D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341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45B36A0F-D5E9-4173-BCB5-8BEB6B9DF8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0666" y="2516188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2EF07E24-4B5C-4E8D-AE4C-99B214455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803" y="2520950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B57FDDCF-B378-49E2-874F-498D26BF2C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453" y="349250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5C4F22FD-FA86-4514-A9EC-88952ED76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766" y="349250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F8732040-6212-4DDE-A5AD-B5FB327C20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7553" y="349250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4B33C269-405F-4055-8EB5-F677B110C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816" y="349250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685032EA-9352-4599-8101-7BCDB39CA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903" y="349250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FB821D9A-2DCC-4A7F-9223-0B0E00DAA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091" y="349250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3">
              <a:extLst>
                <a:ext uri="{FF2B5EF4-FFF2-40B4-BE49-F238E27FC236}">
                  <a16:creationId xmlns:a16="http://schemas.microsoft.com/office/drawing/2014/main" id="{21FED500-B421-4D8A-BFD0-C423C1BC1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703" y="420688"/>
              <a:ext cx="52388" cy="52388"/>
            </a:xfrm>
            <a:prstGeom prst="ellipse">
              <a:avLst/>
            </a:pr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93910BB8-4764-4E7E-A5BD-464EEEAFE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028" y="349250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AB4525B7-6729-4184-8233-8F74205D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278" y="349250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ED165FA9-F618-45FB-B74E-A487B1DAED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5366" y="349250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18CD4138-0207-4B18-BA40-0962A53D47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2378" y="349250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88E7AFE8-5F84-401A-BE9D-DFA301511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641" y="349250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9">
              <a:extLst>
                <a:ext uri="{FF2B5EF4-FFF2-40B4-BE49-F238E27FC236}">
                  <a16:creationId xmlns:a16="http://schemas.microsoft.com/office/drawing/2014/main" id="{FA5F1D75-233C-49C7-B6FD-978C03F1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553" y="349250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0">
              <a:extLst>
                <a:ext uri="{FF2B5EF4-FFF2-40B4-BE49-F238E27FC236}">
                  <a16:creationId xmlns:a16="http://schemas.microsoft.com/office/drawing/2014/main" id="{B01D7A31-1960-4602-9B34-97B42F306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728" y="349250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1">
              <a:extLst>
                <a:ext uri="{FF2B5EF4-FFF2-40B4-BE49-F238E27FC236}">
                  <a16:creationId xmlns:a16="http://schemas.microsoft.com/office/drawing/2014/main" id="{DD7DEE9F-EED6-4E5E-8604-AC282E349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278" y="349250"/>
              <a:ext cx="15875" cy="195263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2">
              <a:extLst>
                <a:ext uri="{FF2B5EF4-FFF2-40B4-BE49-F238E27FC236}">
                  <a16:creationId xmlns:a16="http://schemas.microsoft.com/office/drawing/2014/main" id="{743F08EE-6A95-4429-8127-F87A6D546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478" y="349250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3">
              <a:extLst>
                <a:ext uri="{FF2B5EF4-FFF2-40B4-BE49-F238E27FC236}">
                  <a16:creationId xmlns:a16="http://schemas.microsoft.com/office/drawing/2014/main" id="{82384FC0-CEAB-48E0-8C29-8BCB7B61A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578" y="349250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64">
              <a:extLst>
                <a:ext uri="{FF2B5EF4-FFF2-40B4-BE49-F238E27FC236}">
                  <a16:creationId xmlns:a16="http://schemas.microsoft.com/office/drawing/2014/main" id="{9B2198E0-BBEA-4C38-B44F-7BDE13874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578" y="420688"/>
              <a:ext cx="55563" cy="52388"/>
            </a:xfrm>
            <a:prstGeom prst="ellipse">
              <a:avLst/>
            </a:pr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5">
              <a:extLst>
                <a:ext uri="{FF2B5EF4-FFF2-40B4-BE49-F238E27FC236}">
                  <a16:creationId xmlns:a16="http://schemas.microsoft.com/office/drawing/2014/main" id="{0ED71012-2DD4-44C7-87C6-97778CC0B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666" y="349250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6">
              <a:extLst>
                <a:ext uri="{FF2B5EF4-FFF2-40B4-BE49-F238E27FC236}">
                  <a16:creationId xmlns:a16="http://schemas.microsoft.com/office/drawing/2014/main" id="{1BA0BC33-C063-40EE-909C-6951AC2A8B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2753" y="349250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7">
              <a:extLst>
                <a:ext uri="{FF2B5EF4-FFF2-40B4-BE49-F238E27FC236}">
                  <a16:creationId xmlns:a16="http://schemas.microsoft.com/office/drawing/2014/main" id="{162D7793-8B8B-4357-BCDD-8D707D9F49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2941" y="349250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8">
              <a:extLst>
                <a:ext uri="{FF2B5EF4-FFF2-40B4-BE49-F238E27FC236}">
                  <a16:creationId xmlns:a16="http://schemas.microsoft.com/office/drawing/2014/main" id="{23DA9030-4DBF-46ED-881C-1F014C1D27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8203" y="349250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9">
              <a:extLst>
                <a:ext uri="{FF2B5EF4-FFF2-40B4-BE49-F238E27FC236}">
                  <a16:creationId xmlns:a16="http://schemas.microsoft.com/office/drawing/2014/main" id="{4326656E-C374-410E-9C34-8D7C6112E8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5053" y="349250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0">
              <a:extLst>
                <a:ext uri="{FF2B5EF4-FFF2-40B4-BE49-F238E27FC236}">
                  <a16:creationId xmlns:a16="http://schemas.microsoft.com/office/drawing/2014/main" id="{DB488089-7146-46FF-8EAC-1FC0B1CEEA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0316" y="349250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1">
              <a:extLst>
                <a:ext uri="{FF2B5EF4-FFF2-40B4-BE49-F238E27FC236}">
                  <a16:creationId xmlns:a16="http://schemas.microsoft.com/office/drawing/2014/main" id="{AAEFF26B-1614-47FE-B3A7-76CCD299BD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4791" y="349250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2">
              <a:extLst>
                <a:ext uri="{FF2B5EF4-FFF2-40B4-BE49-F238E27FC236}">
                  <a16:creationId xmlns:a16="http://schemas.microsoft.com/office/drawing/2014/main" id="{18E6496A-3EE4-4ABB-9C74-097B42B0A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3703" y="349250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3">
              <a:extLst>
                <a:ext uri="{FF2B5EF4-FFF2-40B4-BE49-F238E27FC236}">
                  <a16:creationId xmlns:a16="http://schemas.microsoft.com/office/drawing/2014/main" id="{D3E0DBF6-3DF8-46DE-83F4-ECD67774C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78" y="2928938"/>
              <a:ext cx="6403975" cy="528638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4">
              <a:extLst>
                <a:ext uri="{FF2B5EF4-FFF2-40B4-BE49-F238E27FC236}">
                  <a16:creationId xmlns:a16="http://schemas.microsoft.com/office/drawing/2014/main" id="{C23206F4-438F-4430-85B6-0969674C5A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928" y="3113088"/>
              <a:ext cx="180975" cy="188913"/>
            </a:xfrm>
            <a:custGeom>
              <a:avLst/>
              <a:gdLst>
                <a:gd name="T0" fmla="*/ 24 w 48"/>
                <a:gd name="T1" fmla="*/ 35 h 50"/>
                <a:gd name="T2" fmla="*/ 9 w 48"/>
                <a:gd name="T3" fmla="*/ 35 h 50"/>
                <a:gd name="T4" fmla="*/ 9 w 48"/>
                <a:gd name="T5" fmla="*/ 50 h 50"/>
                <a:gd name="T6" fmla="*/ 0 w 48"/>
                <a:gd name="T7" fmla="*/ 50 h 50"/>
                <a:gd name="T8" fmla="*/ 0 w 48"/>
                <a:gd name="T9" fmla="*/ 0 h 50"/>
                <a:gd name="T10" fmla="*/ 24 w 48"/>
                <a:gd name="T11" fmla="*/ 0 h 50"/>
                <a:gd name="T12" fmla="*/ 24 w 48"/>
                <a:gd name="T13" fmla="*/ 35 h 50"/>
                <a:gd name="T14" fmla="*/ 9 w 48"/>
                <a:gd name="T15" fmla="*/ 27 h 50"/>
                <a:gd name="T16" fmla="*/ 24 w 48"/>
                <a:gd name="T17" fmla="*/ 27 h 50"/>
                <a:gd name="T18" fmla="*/ 24 w 48"/>
                <a:gd name="T19" fmla="*/ 9 h 50"/>
                <a:gd name="T20" fmla="*/ 9 w 48"/>
                <a:gd name="T21" fmla="*/ 9 h 50"/>
                <a:gd name="T22" fmla="*/ 9 w 48"/>
                <a:gd name="T23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0">
                  <a:moveTo>
                    <a:pt x="24" y="35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48" y="0"/>
                    <a:pt x="48" y="35"/>
                    <a:pt x="24" y="35"/>
                  </a:cubicBezTo>
                  <a:close/>
                  <a:moveTo>
                    <a:pt x="9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36" y="27"/>
                    <a:pt x="36" y="9"/>
                    <a:pt x="24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5">
              <a:extLst>
                <a:ext uri="{FF2B5EF4-FFF2-40B4-BE49-F238E27FC236}">
                  <a16:creationId xmlns:a16="http://schemas.microsoft.com/office/drawing/2014/main" id="{7BBC6C57-1098-4B28-A690-40E7DE0B0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03" y="3113088"/>
              <a:ext cx="134938" cy="188913"/>
            </a:xfrm>
            <a:custGeom>
              <a:avLst/>
              <a:gdLst>
                <a:gd name="T0" fmla="*/ 23 w 85"/>
                <a:gd name="T1" fmla="*/ 0 h 119"/>
                <a:gd name="T2" fmla="*/ 23 w 85"/>
                <a:gd name="T3" fmla="*/ 98 h 119"/>
                <a:gd name="T4" fmla="*/ 85 w 85"/>
                <a:gd name="T5" fmla="*/ 98 h 119"/>
                <a:gd name="T6" fmla="*/ 85 w 85"/>
                <a:gd name="T7" fmla="*/ 119 h 119"/>
                <a:gd name="T8" fmla="*/ 0 w 85"/>
                <a:gd name="T9" fmla="*/ 119 h 119"/>
                <a:gd name="T10" fmla="*/ 0 w 85"/>
                <a:gd name="T11" fmla="*/ 0 h 119"/>
                <a:gd name="T12" fmla="*/ 23 w 85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9">
                  <a:moveTo>
                    <a:pt x="23" y="0"/>
                  </a:moveTo>
                  <a:lnTo>
                    <a:pt x="23" y="98"/>
                  </a:lnTo>
                  <a:lnTo>
                    <a:pt x="85" y="98"/>
                  </a:lnTo>
                  <a:lnTo>
                    <a:pt x="85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6">
              <a:extLst>
                <a:ext uri="{FF2B5EF4-FFF2-40B4-BE49-F238E27FC236}">
                  <a16:creationId xmlns:a16="http://schemas.microsoft.com/office/drawing/2014/main" id="{3E6DA7F2-8D1E-4A8F-96C8-2AA6099533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5603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5 w 133"/>
                <a:gd name="T3" fmla="*/ 96 h 119"/>
                <a:gd name="T4" fmla="*/ 23 w 133"/>
                <a:gd name="T5" fmla="*/ 119 h 119"/>
                <a:gd name="T6" fmla="*/ 0 w 133"/>
                <a:gd name="T7" fmla="*/ 119 h 119"/>
                <a:gd name="T8" fmla="*/ 54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6 w 133"/>
                <a:gd name="T15" fmla="*/ 119 h 119"/>
                <a:gd name="T16" fmla="*/ 97 w 133"/>
                <a:gd name="T17" fmla="*/ 96 h 119"/>
                <a:gd name="T18" fmla="*/ 66 w 133"/>
                <a:gd name="T19" fmla="*/ 24 h 119"/>
                <a:gd name="T20" fmla="*/ 45 w 133"/>
                <a:gd name="T21" fmla="*/ 77 h 119"/>
                <a:gd name="T22" fmla="*/ 87 w 133"/>
                <a:gd name="T23" fmla="*/ 77 h 119"/>
                <a:gd name="T24" fmla="*/ 66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5" y="96"/>
                  </a:lnTo>
                  <a:lnTo>
                    <a:pt x="23" y="119"/>
                  </a:lnTo>
                  <a:lnTo>
                    <a:pt x="0" y="119"/>
                  </a:lnTo>
                  <a:lnTo>
                    <a:pt x="54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6" y="119"/>
                  </a:lnTo>
                  <a:lnTo>
                    <a:pt x="97" y="96"/>
                  </a:lnTo>
                  <a:close/>
                  <a:moveTo>
                    <a:pt x="66" y="24"/>
                  </a:moveTo>
                  <a:lnTo>
                    <a:pt x="45" y="77"/>
                  </a:lnTo>
                  <a:lnTo>
                    <a:pt x="87" y="77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7">
              <a:extLst>
                <a:ext uri="{FF2B5EF4-FFF2-40B4-BE49-F238E27FC236}">
                  <a16:creationId xmlns:a16="http://schemas.microsoft.com/office/drawing/2014/main" id="{A6EA30F9-4BDB-466D-BA54-4B99B30E9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203" y="3113088"/>
              <a:ext cx="155575" cy="188913"/>
            </a:xfrm>
            <a:custGeom>
              <a:avLst/>
              <a:gdLst>
                <a:gd name="T0" fmla="*/ 76 w 98"/>
                <a:gd name="T1" fmla="*/ 0 h 119"/>
                <a:gd name="T2" fmla="*/ 98 w 98"/>
                <a:gd name="T3" fmla="*/ 0 h 119"/>
                <a:gd name="T4" fmla="*/ 98 w 98"/>
                <a:gd name="T5" fmla="*/ 119 h 119"/>
                <a:gd name="T6" fmla="*/ 84 w 98"/>
                <a:gd name="T7" fmla="*/ 119 h 119"/>
                <a:gd name="T8" fmla="*/ 84 w 98"/>
                <a:gd name="T9" fmla="*/ 119 h 119"/>
                <a:gd name="T10" fmla="*/ 22 w 98"/>
                <a:gd name="T11" fmla="*/ 38 h 119"/>
                <a:gd name="T12" fmla="*/ 22 w 98"/>
                <a:gd name="T13" fmla="*/ 119 h 119"/>
                <a:gd name="T14" fmla="*/ 0 w 98"/>
                <a:gd name="T15" fmla="*/ 119 h 119"/>
                <a:gd name="T16" fmla="*/ 0 w 98"/>
                <a:gd name="T17" fmla="*/ 0 h 119"/>
                <a:gd name="T18" fmla="*/ 17 w 98"/>
                <a:gd name="T19" fmla="*/ 0 h 119"/>
                <a:gd name="T20" fmla="*/ 76 w 98"/>
                <a:gd name="T21" fmla="*/ 74 h 119"/>
                <a:gd name="T22" fmla="*/ 76 w 98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19">
                  <a:moveTo>
                    <a:pt x="76" y="0"/>
                  </a:moveTo>
                  <a:lnTo>
                    <a:pt x="98" y="0"/>
                  </a:lnTo>
                  <a:lnTo>
                    <a:pt x="98" y="119"/>
                  </a:lnTo>
                  <a:lnTo>
                    <a:pt x="84" y="119"/>
                  </a:lnTo>
                  <a:lnTo>
                    <a:pt x="84" y="119"/>
                  </a:lnTo>
                  <a:lnTo>
                    <a:pt x="22" y="38"/>
                  </a:lnTo>
                  <a:lnTo>
                    <a:pt x="22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8">
              <a:extLst>
                <a:ext uri="{FF2B5EF4-FFF2-40B4-BE49-F238E27FC236}">
                  <a16:creationId xmlns:a16="http://schemas.microsoft.com/office/drawing/2014/main" id="{2C4953B0-B571-470C-BF3B-F0B9B3E05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878" y="3113088"/>
              <a:ext cx="153988" cy="188913"/>
            </a:xfrm>
            <a:custGeom>
              <a:avLst/>
              <a:gdLst>
                <a:gd name="T0" fmla="*/ 75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5 w 97"/>
                <a:gd name="T21" fmla="*/ 74 h 119"/>
                <a:gd name="T22" fmla="*/ 75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5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5" y="7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79">
              <a:extLst>
                <a:ext uri="{FF2B5EF4-FFF2-40B4-BE49-F238E27FC236}">
                  <a16:creationId xmlns:a16="http://schemas.microsoft.com/office/drawing/2014/main" id="{372F0BB4-8291-48C2-9456-57CCFA29F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203" y="3113088"/>
              <a:ext cx="34925" cy="188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0">
              <a:extLst>
                <a:ext uri="{FF2B5EF4-FFF2-40B4-BE49-F238E27FC236}">
                  <a16:creationId xmlns:a16="http://schemas.microsoft.com/office/drawing/2014/main" id="{0D129F43-E780-4E86-B97C-9B218A2E0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641" y="3113088"/>
              <a:ext cx="158750" cy="188913"/>
            </a:xfrm>
            <a:custGeom>
              <a:avLst/>
              <a:gdLst>
                <a:gd name="T0" fmla="*/ 76 w 100"/>
                <a:gd name="T1" fmla="*/ 0 h 119"/>
                <a:gd name="T2" fmla="*/ 100 w 100"/>
                <a:gd name="T3" fmla="*/ 0 h 119"/>
                <a:gd name="T4" fmla="*/ 100 w 100"/>
                <a:gd name="T5" fmla="*/ 119 h 119"/>
                <a:gd name="T6" fmla="*/ 86 w 100"/>
                <a:gd name="T7" fmla="*/ 119 h 119"/>
                <a:gd name="T8" fmla="*/ 86 w 100"/>
                <a:gd name="T9" fmla="*/ 119 h 119"/>
                <a:gd name="T10" fmla="*/ 24 w 100"/>
                <a:gd name="T11" fmla="*/ 38 h 119"/>
                <a:gd name="T12" fmla="*/ 24 w 100"/>
                <a:gd name="T13" fmla="*/ 119 h 119"/>
                <a:gd name="T14" fmla="*/ 0 w 100"/>
                <a:gd name="T15" fmla="*/ 119 h 119"/>
                <a:gd name="T16" fmla="*/ 0 w 100"/>
                <a:gd name="T17" fmla="*/ 0 h 119"/>
                <a:gd name="T18" fmla="*/ 19 w 100"/>
                <a:gd name="T19" fmla="*/ 0 h 119"/>
                <a:gd name="T20" fmla="*/ 76 w 100"/>
                <a:gd name="T21" fmla="*/ 74 h 119"/>
                <a:gd name="T22" fmla="*/ 76 w 100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19">
                  <a:moveTo>
                    <a:pt x="76" y="0"/>
                  </a:moveTo>
                  <a:lnTo>
                    <a:pt x="100" y="0"/>
                  </a:lnTo>
                  <a:lnTo>
                    <a:pt x="100" y="119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24" y="38"/>
                  </a:lnTo>
                  <a:lnTo>
                    <a:pt x="24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1">
              <a:extLst>
                <a:ext uri="{FF2B5EF4-FFF2-40B4-BE49-F238E27FC236}">
                  <a16:creationId xmlns:a16="http://schemas.microsoft.com/office/drawing/2014/main" id="{6904F895-C4FC-4C9B-BE99-BA89DC54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616" y="3106738"/>
              <a:ext cx="177800" cy="200025"/>
            </a:xfrm>
            <a:custGeom>
              <a:avLst/>
              <a:gdLst>
                <a:gd name="T0" fmla="*/ 40 w 47"/>
                <a:gd name="T1" fmla="*/ 14 h 53"/>
                <a:gd name="T2" fmla="*/ 27 w 47"/>
                <a:gd name="T3" fmla="*/ 9 h 53"/>
                <a:gd name="T4" fmla="*/ 10 w 47"/>
                <a:gd name="T5" fmla="*/ 28 h 53"/>
                <a:gd name="T6" fmla="*/ 27 w 47"/>
                <a:gd name="T7" fmla="*/ 44 h 53"/>
                <a:gd name="T8" fmla="*/ 38 w 47"/>
                <a:gd name="T9" fmla="*/ 40 h 53"/>
                <a:gd name="T10" fmla="*/ 38 w 47"/>
                <a:gd name="T11" fmla="*/ 31 h 53"/>
                <a:gd name="T12" fmla="*/ 25 w 47"/>
                <a:gd name="T13" fmla="*/ 31 h 53"/>
                <a:gd name="T14" fmla="*/ 25 w 47"/>
                <a:gd name="T15" fmla="*/ 23 h 53"/>
                <a:gd name="T16" fmla="*/ 47 w 47"/>
                <a:gd name="T17" fmla="*/ 23 h 53"/>
                <a:gd name="T18" fmla="*/ 47 w 47"/>
                <a:gd name="T19" fmla="*/ 44 h 53"/>
                <a:gd name="T20" fmla="*/ 27 w 47"/>
                <a:gd name="T21" fmla="*/ 53 h 53"/>
                <a:gd name="T22" fmla="*/ 0 w 47"/>
                <a:gd name="T23" fmla="*/ 28 h 53"/>
                <a:gd name="T24" fmla="*/ 27 w 47"/>
                <a:gd name="T25" fmla="*/ 0 h 53"/>
                <a:gd name="T26" fmla="*/ 46 w 47"/>
                <a:gd name="T27" fmla="*/ 8 h 53"/>
                <a:gd name="T28" fmla="*/ 40 w 47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53">
                  <a:moveTo>
                    <a:pt x="40" y="14"/>
                  </a:moveTo>
                  <a:cubicBezTo>
                    <a:pt x="36" y="11"/>
                    <a:pt x="31" y="9"/>
                    <a:pt x="27" y="9"/>
                  </a:cubicBezTo>
                  <a:cubicBezTo>
                    <a:pt x="16" y="9"/>
                    <a:pt x="10" y="17"/>
                    <a:pt x="10" y="28"/>
                  </a:cubicBezTo>
                  <a:cubicBezTo>
                    <a:pt x="10" y="36"/>
                    <a:pt x="15" y="44"/>
                    <a:pt x="27" y="44"/>
                  </a:cubicBezTo>
                  <a:cubicBezTo>
                    <a:pt x="31" y="44"/>
                    <a:pt x="34" y="43"/>
                    <a:pt x="38" y="4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2" y="50"/>
                    <a:pt x="36" y="53"/>
                    <a:pt x="27" y="53"/>
                  </a:cubicBezTo>
                  <a:cubicBezTo>
                    <a:pt x="8" y="53"/>
                    <a:pt x="0" y="41"/>
                    <a:pt x="0" y="28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0" y="3"/>
                    <a:pt x="46" y="8"/>
                  </a:cubicBezTo>
                  <a:lnTo>
                    <a:pt x="4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2">
              <a:extLst>
                <a:ext uri="{FF2B5EF4-FFF2-40B4-BE49-F238E27FC236}">
                  <a16:creationId xmlns:a16="http://schemas.microsoft.com/office/drawing/2014/main" id="{417A33F6-0399-4C1A-9090-EC3BF6DA9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853" y="3113088"/>
              <a:ext cx="158750" cy="188913"/>
            </a:xfrm>
            <a:custGeom>
              <a:avLst/>
              <a:gdLst>
                <a:gd name="T0" fmla="*/ 16 w 42"/>
                <a:gd name="T1" fmla="*/ 8 h 50"/>
                <a:gd name="T2" fmla="*/ 0 w 42"/>
                <a:gd name="T3" fmla="*/ 8 h 50"/>
                <a:gd name="T4" fmla="*/ 0 w 42"/>
                <a:gd name="T5" fmla="*/ 0 h 50"/>
                <a:gd name="T6" fmla="*/ 42 w 42"/>
                <a:gd name="T7" fmla="*/ 0 h 50"/>
                <a:gd name="T8" fmla="*/ 42 w 42"/>
                <a:gd name="T9" fmla="*/ 8 h 50"/>
                <a:gd name="T10" fmla="*/ 26 w 42"/>
                <a:gd name="T11" fmla="*/ 8 h 50"/>
                <a:gd name="T12" fmla="*/ 26 w 42"/>
                <a:gd name="T13" fmla="*/ 50 h 50"/>
                <a:gd name="T14" fmla="*/ 16 w 42"/>
                <a:gd name="T15" fmla="*/ 50 h 50"/>
                <a:gd name="T16" fmla="*/ 16 w 42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7" y="0"/>
                    <a:pt x="42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3">
              <a:extLst>
                <a:ext uri="{FF2B5EF4-FFF2-40B4-BE49-F238E27FC236}">
                  <a16:creationId xmlns:a16="http://schemas.microsoft.com/office/drawing/2014/main" id="{9552C469-FEE8-44BB-B556-FF4B0FAB69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6716" y="3109913"/>
              <a:ext cx="195263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9 w 52"/>
                <a:gd name="T11" fmla="*/ 26 h 52"/>
                <a:gd name="T12" fmla="*/ 26 w 52"/>
                <a:gd name="T13" fmla="*/ 43 h 52"/>
                <a:gd name="T14" fmla="*/ 42 w 52"/>
                <a:gd name="T15" fmla="*/ 26 h 52"/>
                <a:gd name="T16" fmla="*/ 26 w 52"/>
                <a:gd name="T17" fmla="*/ 8 h 52"/>
                <a:gd name="T18" fmla="*/ 9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1" y="39"/>
                    <a:pt x="43" y="52"/>
                    <a:pt x="26" y="52"/>
                  </a:cubicBezTo>
                  <a:cubicBezTo>
                    <a:pt x="8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9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2" y="26"/>
                  </a:cubicBezTo>
                  <a:cubicBezTo>
                    <a:pt x="42" y="18"/>
                    <a:pt x="38" y="8"/>
                    <a:pt x="26" y="8"/>
                  </a:cubicBezTo>
                  <a:cubicBezTo>
                    <a:pt x="14" y="8"/>
                    <a:pt x="9" y="18"/>
                    <a:pt x="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4">
              <a:extLst>
                <a:ext uri="{FF2B5EF4-FFF2-40B4-BE49-F238E27FC236}">
                  <a16:creationId xmlns:a16="http://schemas.microsoft.com/office/drawing/2014/main" id="{E1DA660C-6CA4-49D2-9C4A-73690E1F0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966" y="3113088"/>
              <a:ext cx="200025" cy="188913"/>
            </a:xfrm>
            <a:custGeom>
              <a:avLst/>
              <a:gdLst>
                <a:gd name="T0" fmla="*/ 102 w 126"/>
                <a:gd name="T1" fmla="*/ 34 h 119"/>
                <a:gd name="T2" fmla="*/ 64 w 126"/>
                <a:gd name="T3" fmla="*/ 84 h 119"/>
                <a:gd name="T4" fmla="*/ 59 w 126"/>
                <a:gd name="T5" fmla="*/ 84 h 119"/>
                <a:gd name="T6" fmla="*/ 21 w 126"/>
                <a:gd name="T7" fmla="*/ 34 h 119"/>
                <a:gd name="T8" fmla="*/ 21 w 126"/>
                <a:gd name="T9" fmla="*/ 119 h 119"/>
                <a:gd name="T10" fmla="*/ 0 w 126"/>
                <a:gd name="T11" fmla="*/ 119 h 119"/>
                <a:gd name="T12" fmla="*/ 0 w 126"/>
                <a:gd name="T13" fmla="*/ 0 h 119"/>
                <a:gd name="T14" fmla="*/ 24 w 126"/>
                <a:gd name="T15" fmla="*/ 0 h 119"/>
                <a:gd name="T16" fmla="*/ 62 w 126"/>
                <a:gd name="T17" fmla="*/ 50 h 119"/>
                <a:gd name="T18" fmla="*/ 100 w 126"/>
                <a:gd name="T19" fmla="*/ 0 h 119"/>
                <a:gd name="T20" fmla="*/ 126 w 126"/>
                <a:gd name="T21" fmla="*/ 0 h 119"/>
                <a:gd name="T22" fmla="*/ 126 w 126"/>
                <a:gd name="T23" fmla="*/ 119 h 119"/>
                <a:gd name="T24" fmla="*/ 102 w 126"/>
                <a:gd name="T25" fmla="*/ 119 h 119"/>
                <a:gd name="T26" fmla="*/ 102 w 126"/>
                <a:gd name="T27" fmla="*/ 3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19">
                  <a:moveTo>
                    <a:pt x="102" y="34"/>
                  </a:moveTo>
                  <a:lnTo>
                    <a:pt x="64" y="84"/>
                  </a:lnTo>
                  <a:lnTo>
                    <a:pt x="59" y="84"/>
                  </a:lnTo>
                  <a:lnTo>
                    <a:pt x="21" y="34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2" y="50"/>
                  </a:lnTo>
                  <a:lnTo>
                    <a:pt x="100" y="0"/>
                  </a:lnTo>
                  <a:lnTo>
                    <a:pt x="126" y="0"/>
                  </a:lnTo>
                  <a:lnTo>
                    <a:pt x="126" y="119"/>
                  </a:lnTo>
                  <a:lnTo>
                    <a:pt x="102" y="119"/>
                  </a:lnTo>
                  <a:lnTo>
                    <a:pt x="10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5">
              <a:extLst>
                <a:ext uri="{FF2B5EF4-FFF2-40B4-BE49-F238E27FC236}">
                  <a16:creationId xmlns:a16="http://schemas.microsoft.com/office/drawing/2014/main" id="{29500360-992E-4674-9C53-7812384249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1216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6">
              <a:extLst>
                <a:ext uri="{FF2B5EF4-FFF2-40B4-BE49-F238E27FC236}">
                  <a16:creationId xmlns:a16="http://schemas.microsoft.com/office/drawing/2014/main" id="{948013F8-ECBC-404D-BD2C-A2C3F32324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466" y="3113088"/>
              <a:ext cx="166688" cy="188913"/>
            </a:xfrm>
            <a:custGeom>
              <a:avLst/>
              <a:gdLst>
                <a:gd name="T0" fmla="*/ 44 w 44"/>
                <a:gd name="T1" fmla="*/ 50 h 50"/>
                <a:gd name="T2" fmla="*/ 33 w 44"/>
                <a:gd name="T3" fmla="*/ 50 h 50"/>
                <a:gd name="T4" fmla="*/ 18 w 44"/>
                <a:gd name="T5" fmla="*/ 33 h 50"/>
                <a:gd name="T6" fmla="*/ 9 w 44"/>
                <a:gd name="T7" fmla="*/ 33 h 50"/>
                <a:gd name="T8" fmla="*/ 9 w 44"/>
                <a:gd name="T9" fmla="*/ 50 h 50"/>
                <a:gd name="T10" fmla="*/ 0 w 44"/>
                <a:gd name="T11" fmla="*/ 50 h 50"/>
                <a:gd name="T12" fmla="*/ 0 w 44"/>
                <a:gd name="T13" fmla="*/ 0 h 50"/>
                <a:gd name="T14" fmla="*/ 24 w 44"/>
                <a:gd name="T15" fmla="*/ 0 h 50"/>
                <a:gd name="T16" fmla="*/ 42 w 44"/>
                <a:gd name="T17" fmla="*/ 16 h 50"/>
                <a:gd name="T18" fmla="*/ 29 w 44"/>
                <a:gd name="T19" fmla="*/ 32 h 50"/>
                <a:gd name="T20" fmla="*/ 44 w 44"/>
                <a:gd name="T21" fmla="*/ 49 h 50"/>
                <a:gd name="T22" fmla="*/ 44 w 44"/>
                <a:gd name="T23" fmla="*/ 50 h 50"/>
                <a:gd name="T24" fmla="*/ 9 w 44"/>
                <a:gd name="T25" fmla="*/ 9 h 50"/>
                <a:gd name="T26" fmla="*/ 9 w 44"/>
                <a:gd name="T27" fmla="*/ 25 h 50"/>
                <a:gd name="T28" fmla="*/ 24 w 44"/>
                <a:gd name="T29" fmla="*/ 25 h 50"/>
                <a:gd name="T30" fmla="*/ 32 w 44"/>
                <a:gd name="T31" fmla="*/ 17 h 50"/>
                <a:gd name="T32" fmla="*/ 24 w 44"/>
                <a:gd name="T33" fmla="*/ 9 h 50"/>
                <a:gd name="T34" fmla="*/ 9 w 44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44" y="50"/>
                  </a:lnTo>
                  <a:close/>
                  <a:moveTo>
                    <a:pt x="9" y="9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2" y="21"/>
                    <a:pt x="32" y="17"/>
                  </a:cubicBezTo>
                  <a:cubicBezTo>
                    <a:pt x="32" y="13"/>
                    <a:pt x="30" y="9"/>
                    <a:pt x="24" y="9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0FAF839C-8679-4BCC-8919-E48F7FB0EF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4441" y="3113088"/>
              <a:ext cx="169863" cy="188913"/>
            </a:xfrm>
            <a:custGeom>
              <a:avLst/>
              <a:gdLst>
                <a:gd name="T0" fmla="*/ 45 w 45"/>
                <a:gd name="T1" fmla="*/ 50 h 50"/>
                <a:gd name="T2" fmla="*/ 33 w 45"/>
                <a:gd name="T3" fmla="*/ 50 h 50"/>
                <a:gd name="T4" fmla="*/ 19 w 45"/>
                <a:gd name="T5" fmla="*/ 33 h 50"/>
                <a:gd name="T6" fmla="*/ 10 w 45"/>
                <a:gd name="T7" fmla="*/ 33 h 50"/>
                <a:gd name="T8" fmla="*/ 10 w 45"/>
                <a:gd name="T9" fmla="*/ 50 h 50"/>
                <a:gd name="T10" fmla="*/ 0 w 45"/>
                <a:gd name="T11" fmla="*/ 50 h 50"/>
                <a:gd name="T12" fmla="*/ 0 w 45"/>
                <a:gd name="T13" fmla="*/ 0 h 50"/>
                <a:gd name="T14" fmla="*/ 24 w 45"/>
                <a:gd name="T15" fmla="*/ 0 h 50"/>
                <a:gd name="T16" fmla="*/ 42 w 45"/>
                <a:gd name="T17" fmla="*/ 16 h 50"/>
                <a:gd name="T18" fmla="*/ 30 w 45"/>
                <a:gd name="T19" fmla="*/ 32 h 50"/>
                <a:gd name="T20" fmla="*/ 45 w 45"/>
                <a:gd name="T21" fmla="*/ 49 h 50"/>
                <a:gd name="T22" fmla="*/ 45 w 45"/>
                <a:gd name="T23" fmla="*/ 50 h 50"/>
                <a:gd name="T24" fmla="*/ 10 w 45"/>
                <a:gd name="T25" fmla="*/ 9 h 50"/>
                <a:gd name="T26" fmla="*/ 10 w 45"/>
                <a:gd name="T27" fmla="*/ 25 h 50"/>
                <a:gd name="T28" fmla="*/ 24 w 45"/>
                <a:gd name="T29" fmla="*/ 25 h 50"/>
                <a:gd name="T30" fmla="*/ 33 w 45"/>
                <a:gd name="T31" fmla="*/ 17 h 50"/>
                <a:gd name="T32" fmla="*/ 24 w 45"/>
                <a:gd name="T33" fmla="*/ 9 h 50"/>
                <a:gd name="T34" fmla="*/ 10 w 45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50">
                  <a:moveTo>
                    <a:pt x="45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30" y="32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0"/>
                  </a:lnTo>
                  <a:close/>
                  <a:moveTo>
                    <a:pt x="10" y="9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3" y="21"/>
                    <a:pt x="33" y="17"/>
                  </a:cubicBezTo>
                  <a:cubicBezTo>
                    <a:pt x="33" y="13"/>
                    <a:pt x="30" y="9"/>
                    <a:pt x="24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8">
              <a:extLst>
                <a:ext uri="{FF2B5EF4-FFF2-40B4-BE49-F238E27FC236}">
                  <a16:creationId xmlns:a16="http://schemas.microsoft.com/office/drawing/2014/main" id="{3DA8B209-D992-4667-8E39-21FD056CEA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7478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9">
              <a:extLst>
                <a:ext uri="{FF2B5EF4-FFF2-40B4-BE49-F238E27FC236}">
                  <a16:creationId xmlns:a16="http://schemas.microsoft.com/office/drawing/2014/main" id="{493A512A-1084-4884-9BD3-D3B382BB0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503" y="3113088"/>
              <a:ext cx="287338" cy="188913"/>
            </a:xfrm>
            <a:custGeom>
              <a:avLst/>
              <a:gdLst>
                <a:gd name="T0" fmla="*/ 138 w 181"/>
                <a:gd name="T1" fmla="*/ 119 h 119"/>
                <a:gd name="T2" fmla="*/ 119 w 181"/>
                <a:gd name="T3" fmla="*/ 119 h 119"/>
                <a:gd name="T4" fmla="*/ 105 w 181"/>
                <a:gd name="T5" fmla="*/ 81 h 119"/>
                <a:gd name="T6" fmla="*/ 90 w 181"/>
                <a:gd name="T7" fmla="*/ 43 h 119"/>
                <a:gd name="T8" fmla="*/ 79 w 181"/>
                <a:gd name="T9" fmla="*/ 81 h 119"/>
                <a:gd name="T10" fmla="*/ 64 w 181"/>
                <a:gd name="T11" fmla="*/ 119 h 119"/>
                <a:gd name="T12" fmla="*/ 45 w 181"/>
                <a:gd name="T13" fmla="*/ 119 h 119"/>
                <a:gd name="T14" fmla="*/ 0 w 181"/>
                <a:gd name="T15" fmla="*/ 0 h 119"/>
                <a:gd name="T16" fmla="*/ 26 w 181"/>
                <a:gd name="T17" fmla="*/ 0 h 119"/>
                <a:gd name="T18" fmla="*/ 55 w 181"/>
                <a:gd name="T19" fmla="*/ 86 h 119"/>
                <a:gd name="T20" fmla="*/ 83 w 181"/>
                <a:gd name="T21" fmla="*/ 0 h 119"/>
                <a:gd name="T22" fmla="*/ 98 w 181"/>
                <a:gd name="T23" fmla="*/ 0 h 119"/>
                <a:gd name="T24" fmla="*/ 128 w 181"/>
                <a:gd name="T25" fmla="*/ 86 h 119"/>
                <a:gd name="T26" fmla="*/ 155 w 181"/>
                <a:gd name="T27" fmla="*/ 0 h 119"/>
                <a:gd name="T28" fmla="*/ 181 w 181"/>
                <a:gd name="T29" fmla="*/ 0 h 119"/>
                <a:gd name="T30" fmla="*/ 138 w 181"/>
                <a:gd name="T3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119">
                  <a:moveTo>
                    <a:pt x="138" y="119"/>
                  </a:moveTo>
                  <a:lnTo>
                    <a:pt x="119" y="119"/>
                  </a:lnTo>
                  <a:lnTo>
                    <a:pt x="105" y="81"/>
                  </a:lnTo>
                  <a:lnTo>
                    <a:pt x="90" y="43"/>
                  </a:lnTo>
                  <a:lnTo>
                    <a:pt x="79" y="81"/>
                  </a:lnTo>
                  <a:lnTo>
                    <a:pt x="64" y="119"/>
                  </a:lnTo>
                  <a:lnTo>
                    <a:pt x="45" y="119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5" y="86"/>
                  </a:lnTo>
                  <a:lnTo>
                    <a:pt x="83" y="0"/>
                  </a:lnTo>
                  <a:lnTo>
                    <a:pt x="98" y="0"/>
                  </a:lnTo>
                  <a:lnTo>
                    <a:pt x="128" y="86"/>
                  </a:lnTo>
                  <a:lnTo>
                    <a:pt x="155" y="0"/>
                  </a:lnTo>
                  <a:lnTo>
                    <a:pt x="181" y="0"/>
                  </a:lnTo>
                  <a:lnTo>
                    <a:pt x="1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0">
              <a:extLst>
                <a:ext uri="{FF2B5EF4-FFF2-40B4-BE49-F238E27FC236}">
                  <a16:creationId xmlns:a16="http://schemas.microsoft.com/office/drawing/2014/main" id="{6579F1F6-6C8F-46A0-BC4A-35CB96848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191" y="3113088"/>
              <a:ext cx="46038" cy="60325"/>
            </a:xfrm>
            <a:custGeom>
              <a:avLst/>
              <a:gdLst>
                <a:gd name="T0" fmla="*/ 8 w 29"/>
                <a:gd name="T1" fmla="*/ 0 h 38"/>
                <a:gd name="T2" fmla="*/ 29 w 29"/>
                <a:gd name="T3" fmla="*/ 0 h 38"/>
                <a:gd name="T4" fmla="*/ 17 w 29"/>
                <a:gd name="T5" fmla="*/ 38 h 38"/>
                <a:gd name="T6" fmla="*/ 0 w 29"/>
                <a:gd name="T7" fmla="*/ 38 h 38"/>
                <a:gd name="T8" fmla="*/ 8 w 2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8">
                  <a:moveTo>
                    <a:pt x="8" y="0"/>
                  </a:moveTo>
                  <a:lnTo>
                    <a:pt x="29" y="0"/>
                  </a:lnTo>
                  <a:lnTo>
                    <a:pt x="17" y="38"/>
                  </a:lnTo>
                  <a:lnTo>
                    <a:pt x="0" y="3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1">
              <a:extLst>
                <a:ext uri="{FF2B5EF4-FFF2-40B4-BE49-F238E27FC236}">
                  <a16:creationId xmlns:a16="http://schemas.microsoft.com/office/drawing/2014/main" id="{32C84F04-11FC-410B-838A-4BA447DC4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341" y="3106738"/>
              <a:ext cx="161925" cy="200025"/>
            </a:xfrm>
            <a:custGeom>
              <a:avLst/>
              <a:gdLst>
                <a:gd name="T0" fmla="*/ 34 w 43"/>
                <a:gd name="T1" fmla="*/ 14 h 53"/>
                <a:gd name="T2" fmla="*/ 22 w 43"/>
                <a:gd name="T3" fmla="*/ 8 h 53"/>
                <a:gd name="T4" fmla="*/ 12 w 43"/>
                <a:gd name="T5" fmla="*/ 15 h 53"/>
                <a:gd name="T6" fmla="*/ 23 w 43"/>
                <a:gd name="T7" fmla="*/ 21 h 53"/>
                <a:gd name="T8" fmla="*/ 43 w 43"/>
                <a:gd name="T9" fmla="*/ 37 h 53"/>
                <a:gd name="T10" fmla="*/ 22 w 43"/>
                <a:gd name="T11" fmla="*/ 53 h 53"/>
                <a:gd name="T12" fmla="*/ 0 w 43"/>
                <a:gd name="T13" fmla="*/ 41 h 53"/>
                <a:gd name="T14" fmla="*/ 8 w 43"/>
                <a:gd name="T15" fmla="*/ 37 h 53"/>
                <a:gd name="T16" fmla="*/ 22 w 43"/>
                <a:gd name="T17" fmla="*/ 45 h 53"/>
                <a:gd name="T18" fmla="*/ 34 w 43"/>
                <a:gd name="T19" fmla="*/ 37 h 53"/>
                <a:gd name="T20" fmla="*/ 22 w 43"/>
                <a:gd name="T21" fmla="*/ 30 h 53"/>
                <a:gd name="T22" fmla="*/ 2 w 43"/>
                <a:gd name="T23" fmla="*/ 15 h 53"/>
                <a:gd name="T24" fmla="*/ 22 w 43"/>
                <a:gd name="T25" fmla="*/ 0 h 53"/>
                <a:gd name="T26" fmla="*/ 42 w 43"/>
                <a:gd name="T27" fmla="*/ 10 h 53"/>
                <a:gd name="T28" fmla="*/ 34 w 43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34" y="14"/>
                  </a:moveTo>
                  <a:cubicBezTo>
                    <a:pt x="32" y="11"/>
                    <a:pt x="28" y="8"/>
                    <a:pt x="22" y="8"/>
                  </a:cubicBezTo>
                  <a:cubicBezTo>
                    <a:pt x="15" y="8"/>
                    <a:pt x="12" y="11"/>
                    <a:pt x="12" y="15"/>
                  </a:cubicBezTo>
                  <a:cubicBezTo>
                    <a:pt x="12" y="19"/>
                    <a:pt x="17" y="21"/>
                    <a:pt x="23" y="21"/>
                  </a:cubicBezTo>
                  <a:cubicBezTo>
                    <a:pt x="33" y="23"/>
                    <a:pt x="43" y="25"/>
                    <a:pt x="43" y="37"/>
                  </a:cubicBezTo>
                  <a:cubicBezTo>
                    <a:pt x="43" y="48"/>
                    <a:pt x="33" y="53"/>
                    <a:pt x="22" y="53"/>
                  </a:cubicBezTo>
                  <a:cubicBezTo>
                    <a:pt x="12" y="53"/>
                    <a:pt x="4" y="50"/>
                    <a:pt x="0" y="41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42"/>
                    <a:pt x="16" y="45"/>
                    <a:pt x="22" y="45"/>
                  </a:cubicBezTo>
                  <a:cubicBezTo>
                    <a:pt x="28" y="45"/>
                    <a:pt x="34" y="43"/>
                    <a:pt x="34" y="37"/>
                  </a:cubicBezTo>
                  <a:cubicBezTo>
                    <a:pt x="34" y="33"/>
                    <a:pt x="29" y="31"/>
                    <a:pt x="22" y="30"/>
                  </a:cubicBezTo>
                  <a:cubicBezTo>
                    <a:pt x="12" y="29"/>
                    <a:pt x="2" y="26"/>
                    <a:pt x="2" y="15"/>
                  </a:cubicBezTo>
                  <a:cubicBezTo>
                    <a:pt x="2" y="4"/>
                    <a:pt x="13" y="0"/>
                    <a:pt x="22" y="0"/>
                  </a:cubicBezTo>
                  <a:cubicBezTo>
                    <a:pt x="30" y="0"/>
                    <a:pt x="38" y="2"/>
                    <a:pt x="42" y="10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2">
              <a:extLst>
                <a:ext uri="{FF2B5EF4-FFF2-40B4-BE49-F238E27FC236}">
                  <a16:creationId xmlns:a16="http://schemas.microsoft.com/office/drawing/2014/main" id="{022B340D-35CA-49FA-94BA-1CA520EC0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703" y="3113088"/>
              <a:ext cx="155575" cy="188913"/>
            </a:xfrm>
            <a:custGeom>
              <a:avLst/>
              <a:gdLst>
                <a:gd name="T0" fmla="*/ 16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6 w 41"/>
                <a:gd name="T15" fmla="*/ 50 h 50"/>
                <a:gd name="T16" fmla="*/ 16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7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3">
              <a:extLst>
                <a:ext uri="{FF2B5EF4-FFF2-40B4-BE49-F238E27FC236}">
                  <a16:creationId xmlns:a16="http://schemas.microsoft.com/office/drawing/2014/main" id="{9DC1EC62-499B-4137-9DAA-A13484C27F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9503" y="3113088"/>
              <a:ext cx="169863" cy="188913"/>
            </a:xfrm>
            <a:custGeom>
              <a:avLst/>
              <a:gdLst>
                <a:gd name="T0" fmla="*/ 45 w 45"/>
                <a:gd name="T1" fmla="*/ 50 h 50"/>
                <a:gd name="T2" fmla="*/ 33 w 45"/>
                <a:gd name="T3" fmla="*/ 50 h 50"/>
                <a:gd name="T4" fmla="*/ 19 w 45"/>
                <a:gd name="T5" fmla="*/ 33 h 50"/>
                <a:gd name="T6" fmla="*/ 10 w 45"/>
                <a:gd name="T7" fmla="*/ 33 h 50"/>
                <a:gd name="T8" fmla="*/ 10 w 45"/>
                <a:gd name="T9" fmla="*/ 50 h 50"/>
                <a:gd name="T10" fmla="*/ 0 w 45"/>
                <a:gd name="T11" fmla="*/ 50 h 50"/>
                <a:gd name="T12" fmla="*/ 0 w 45"/>
                <a:gd name="T13" fmla="*/ 0 h 50"/>
                <a:gd name="T14" fmla="*/ 24 w 45"/>
                <a:gd name="T15" fmla="*/ 0 h 50"/>
                <a:gd name="T16" fmla="*/ 42 w 45"/>
                <a:gd name="T17" fmla="*/ 16 h 50"/>
                <a:gd name="T18" fmla="*/ 29 w 45"/>
                <a:gd name="T19" fmla="*/ 32 h 50"/>
                <a:gd name="T20" fmla="*/ 45 w 45"/>
                <a:gd name="T21" fmla="*/ 49 h 50"/>
                <a:gd name="T22" fmla="*/ 45 w 45"/>
                <a:gd name="T23" fmla="*/ 50 h 50"/>
                <a:gd name="T24" fmla="*/ 10 w 45"/>
                <a:gd name="T25" fmla="*/ 9 h 50"/>
                <a:gd name="T26" fmla="*/ 10 w 45"/>
                <a:gd name="T27" fmla="*/ 25 h 50"/>
                <a:gd name="T28" fmla="*/ 24 w 45"/>
                <a:gd name="T29" fmla="*/ 25 h 50"/>
                <a:gd name="T30" fmla="*/ 33 w 45"/>
                <a:gd name="T31" fmla="*/ 17 h 50"/>
                <a:gd name="T32" fmla="*/ 24 w 45"/>
                <a:gd name="T33" fmla="*/ 9 h 50"/>
                <a:gd name="T34" fmla="*/ 10 w 45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50">
                  <a:moveTo>
                    <a:pt x="45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0"/>
                  </a:lnTo>
                  <a:close/>
                  <a:moveTo>
                    <a:pt x="10" y="9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3" y="21"/>
                    <a:pt x="33" y="17"/>
                  </a:cubicBezTo>
                  <a:cubicBezTo>
                    <a:pt x="33" y="13"/>
                    <a:pt x="30" y="9"/>
                    <a:pt x="24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4">
              <a:extLst>
                <a:ext uri="{FF2B5EF4-FFF2-40B4-BE49-F238E27FC236}">
                  <a16:creationId xmlns:a16="http://schemas.microsoft.com/office/drawing/2014/main" id="{4934556E-63EE-4E02-B8F2-69E2FAA831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428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6 w 133"/>
                <a:gd name="T3" fmla="*/ 96 h 119"/>
                <a:gd name="T4" fmla="*/ 26 w 133"/>
                <a:gd name="T5" fmla="*/ 119 h 119"/>
                <a:gd name="T6" fmla="*/ 0 w 133"/>
                <a:gd name="T7" fmla="*/ 119 h 119"/>
                <a:gd name="T8" fmla="*/ 55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7 w 133"/>
                <a:gd name="T15" fmla="*/ 119 h 119"/>
                <a:gd name="T16" fmla="*/ 97 w 133"/>
                <a:gd name="T17" fmla="*/ 96 h 119"/>
                <a:gd name="T18" fmla="*/ 66 w 133"/>
                <a:gd name="T19" fmla="*/ 24 h 119"/>
                <a:gd name="T20" fmla="*/ 45 w 133"/>
                <a:gd name="T21" fmla="*/ 77 h 119"/>
                <a:gd name="T22" fmla="*/ 88 w 133"/>
                <a:gd name="T23" fmla="*/ 77 h 119"/>
                <a:gd name="T24" fmla="*/ 66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6" y="96"/>
                  </a:lnTo>
                  <a:lnTo>
                    <a:pt x="26" y="119"/>
                  </a:lnTo>
                  <a:lnTo>
                    <a:pt x="0" y="119"/>
                  </a:lnTo>
                  <a:lnTo>
                    <a:pt x="55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7" y="119"/>
                  </a:lnTo>
                  <a:lnTo>
                    <a:pt x="97" y="96"/>
                  </a:lnTo>
                  <a:close/>
                  <a:moveTo>
                    <a:pt x="66" y="24"/>
                  </a:moveTo>
                  <a:lnTo>
                    <a:pt x="45" y="77"/>
                  </a:lnTo>
                  <a:lnTo>
                    <a:pt x="88" y="77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5">
              <a:extLst>
                <a:ext uri="{FF2B5EF4-FFF2-40B4-BE49-F238E27FC236}">
                  <a16:creationId xmlns:a16="http://schemas.microsoft.com/office/drawing/2014/main" id="{DDBB232D-0FEA-4611-B8AF-B96EB4BBB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616" y="3113088"/>
              <a:ext cx="153988" cy="188913"/>
            </a:xfrm>
            <a:custGeom>
              <a:avLst/>
              <a:gdLst>
                <a:gd name="T0" fmla="*/ 76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6 w 97"/>
                <a:gd name="T21" fmla="*/ 74 h 119"/>
                <a:gd name="T22" fmla="*/ 76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6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6">
              <a:extLst>
                <a:ext uri="{FF2B5EF4-FFF2-40B4-BE49-F238E27FC236}">
                  <a16:creationId xmlns:a16="http://schemas.microsoft.com/office/drawing/2014/main" id="{D61495AE-60D9-4157-A367-6D1D4006E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591" y="3106738"/>
              <a:ext cx="161925" cy="200025"/>
            </a:xfrm>
            <a:custGeom>
              <a:avLst/>
              <a:gdLst>
                <a:gd name="T0" fmla="*/ 34 w 43"/>
                <a:gd name="T1" fmla="*/ 14 h 53"/>
                <a:gd name="T2" fmla="*/ 22 w 43"/>
                <a:gd name="T3" fmla="*/ 8 h 53"/>
                <a:gd name="T4" fmla="*/ 11 w 43"/>
                <a:gd name="T5" fmla="*/ 15 h 53"/>
                <a:gd name="T6" fmla="*/ 23 w 43"/>
                <a:gd name="T7" fmla="*/ 21 h 53"/>
                <a:gd name="T8" fmla="*/ 43 w 43"/>
                <a:gd name="T9" fmla="*/ 37 h 53"/>
                <a:gd name="T10" fmla="*/ 22 w 43"/>
                <a:gd name="T11" fmla="*/ 53 h 53"/>
                <a:gd name="T12" fmla="*/ 0 w 43"/>
                <a:gd name="T13" fmla="*/ 41 h 53"/>
                <a:gd name="T14" fmla="*/ 8 w 43"/>
                <a:gd name="T15" fmla="*/ 37 h 53"/>
                <a:gd name="T16" fmla="*/ 22 w 43"/>
                <a:gd name="T17" fmla="*/ 45 h 53"/>
                <a:gd name="T18" fmla="*/ 33 w 43"/>
                <a:gd name="T19" fmla="*/ 37 h 53"/>
                <a:gd name="T20" fmla="*/ 22 w 43"/>
                <a:gd name="T21" fmla="*/ 30 h 53"/>
                <a:gd name="T22" fmla="*/ 2 w 43"/>
                <a:gd name="T23" fmla="*/ 15 h 53"/>
                <a:gd name="T24" fmla="*/ 22 w 43"/>
                <a:gd name="T25" fmla="*/ 0 h 53"/>
                <a:gd name="T26" fmla="*/ 41 w 43"/>
                <a:gd name="T27" fmla="*/ 10 h 53"/>
                <a:gd name="T28" fmla="*/ 34 w 43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34" y="14"/>
                  </a:moveTo>
                  <a:cubicBezTo>
                    <a:pt x="32" y="11"/>
                    <a:pt x="27" y="8"/>
                    <a:pt x="22" y="8"/>
                  </a:cubicBezTo>
                  <a:cubicBezTo>
                    <a:pt x="15" y="8"/>
                    <a:pt x="11" y="11"/>
                    <a:pt x="11" y="15"/>
                  </a:cubicBezTo>
                  <a:cubicBezTo>
                    <a:pt x="11" y="19"/>
                    <a:pt x="17" y="21"/>
                    <a:pt x="23" y="21"/>
                  </a:cubicBezTo>
                  <a:cubicBezTo>
                    <a:pt x="33" y="23"/>
                    <a:pt x="43" y="25"/>
                    <a:pt x="43" y="37"/>
                  </a:cubicBezTo>
                  <a:cubicBezTo>
                    <a:pt x="43" y="48"/>
                    <a:pt x="33" y="53"/>
                    <a:pt x="22" y="53"/>
                  </a:cubicBezTo>
                  <a:cubicBezTo>
                    <a:pt x="12" y="53"/>
                    <a:pt x="4" y="50"/>
                    <a:pt x="0" y="41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42"/>
                    <a:pt x="16" y="45"/>
                    <a:pt x="22" y="45"/>
                  </a:cubicBezTo>
                  <a:cubicBezTo>
                    <a:pt x="28" y="45"/>
                    <a:pt x="33" y="43"/>
                    <a:pt x="33" y="37"/>
                  </a:cubicBezTo>
                  <a:cubicBezTo>
                    <a:pt x="33" y="33"/>
                    <a:pt x="29" y="31"/>
                    <a:pt x="22" y="30"/>
                  </a:cubicBezTo>
                  <a:cubicBezTo>
                    <a:pt x="12" y="29"/>
                    <a:pt x="2" y="26"/>
                    <a:pt x="2" y="15"/>
                  </a:cubicBezTo>
                  <a:cubicBezTo>
                    <a:pt x="2" y="4"/>
                    <a:pt x="12" y="0"/>
                    <a:pt x="22" y="0"/>
                  </a:cubicBezTo>
                  <a:cubicBezTo>
                    <a:pt x="29" y="0"/>
                    <a:pt x="37" y="2"/>
                    <a:pt x="41" y="10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7">
              <a:extLst>
                <a:ext uri="{FF2B5EF4-FFF2-40B4-BE49-F238E27FC236}">
                  <a16:creationId xmlns:a16="http://schemas.microsoft.com/office/drawing/2014/main" id="{A98806AB-A0F6-436C-AE7F-3BDD927B4A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9916" y="3113088"/>
              <a:ext cx="180975" cy="188913"/>
            </a:xfrm>
            <a:custGeom>
              <a:avLst/>
              <a:gdLst>
                <a:gd name="T0" fmla="*/ 24 w 48"/>
                <a:gd name="T1" fmla="*/ 35 h 50"/>
                <a:gd name="T2" fmla="*/ 10 w 48"/>
                <a:gd name="T3" fmla="*/ 35 h 50"/>
                <a:gd name="T4" fmla="*/ 10 w 48"/>
                <a:gd name="T5" fmla="*/ 50 h 50"/>
                <a:gd name="T6" fmla="*/ 0 w 48"/>
                <a:gd name="T7" fmla="*/ 50 h 50"/>
                <a:gd name="T8" fmla="*/ 0 w 48"/>
                <a:gd name="T9" fmla="*/ 0 h 50"/>
                <a:gd name="T10" fmla="*/ 24 w 48"/>
                <a:gd name="T11" fmla="*/ 0 h 50"/>
                <a:gd name="T12" fmla="*/ 24 w 48"/>
                <a:gd name="T13" fmla="*/ 35 h 50"/>
                <a:gd name="T14" fmla="*/ 10 w 48"/>
                <a:gd name="T15" fmla="*/ 27 h 50"/>
                <a:gd name="T16" fmla="*/ 24 w 48"/>
                <a:gd name="T17" fmla="*/ 27 h 50"/>
                <a:gd name="T18" fmla="*/ 24 w 48"/>
                <a:gd name="T19" fmla="*/ 9 h 50"/>
                <a:gd name="T20" fmla="*/ 10 w 48"/>
                <a:gd name="T21" fmla="*/ 9 h 50"/>
                <a:gd name="T22" fmla="*/ 10 w 48"/>
                <a:gd name="T23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0">
                  <a:moveTo>
                    <a:pt x="24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48" y="0"/>
                    <a:pt x="48" y="35"/>
                    <a:pt x="24" y="35"/>
                  </a:cubicBezTo>
                  <a:close/>
                  <a:moveTo>
                    <a:pt x="10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36" y="27"/>
                    <a:pt x="36" y="9"/>
                    <a:pt x="24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8">
              <a:extLst>
                <a:ext uri="{FF2B5EF4-FFF2-40B4-BE49-F238E27FC236}">
                  <a16:creationId xmlns:a16="http://schemas.microsoft.com/office/drawing/2014/main" id="{1A6D4813-9A25-405A-B310-439E234526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4541" y="3109913"/>
              <a:ext cx="195263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9">
              <a:extLst>
                <a:ext uri="{FF2B5EF4-FFF2-40B4-BE49-F238E27FC236}">
                  <a16:creationId xmlns:a16="http://schemas.microsoft.com/office/drawing/2014/main" id="{51F36794-7882-4CA2-A5D1-0A2EB3F0E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6791" y="3113088"/>
              <a:ext cx="165100" cy="188913"/>
            </a:xfrm>
            <a:custGeom>
              <a:avLst/>
              <a:gdLst>
                <a:gd name="T0" fmla="*/ 44 w 44"/>
                <a:gd name="T1" fmla="*/ 50 h 50"/>
                <a:gd name="T2" fmla="*/ 33 w 44"/>
                <a:gd name="T3" fmla="*/ 50 h 50"/>
                <a:gd name="T4" fmla="*/ 19 w 44"/>
                <a:gd name="T5" fmla="*/ 33 h 50"/>
                <a:gd name="T6" fmla="*/ 9 w 44"/>
                <a:gd name="T7" fmla="*/ 33 h 50"/>
                <a:gd name="T8" fmla="*/ 9 w 44"/>
                <a:gd name="T9" fmla="*/ 50 h 50"/>
                <a:gd name="T10" fmla="*/ 0 w 44"/>
                <a:gd name="T11" fmla="*/ 50 h 50"/>
                <a:gd name="T12" fmla="*/ 0 w 44"/>
                <a:gd name="T13" fmla="*/ 0 h 50"/>
                <a:gd name="T14" fmla="*/ 24 w 44"/>
                <a:gd name="T15" fmla="*/ 0 h 50"/>
                <a:gd name="T16" fmla="*/ 42 w 44"/>
                <a:gd name="T17" fmla="*/ 16 h 50"/>
                <a:gd name="T18" fmla="*/ 29 w 44"/>
                <a:gd name="T19" fmla="*/ 32 h 50"/>
                <a:gd name="T20" fmla="*/ 44 w 44"/>
                <a:gd name="T21" fmla="*/ 49 h 50"/>
                <a:gd name="T22" fmla="*/ 44 w 44"/>
                <a:gd name="T23" fmla="*/ 50 h 50"/>
                <a:gd name="T24" fmla="*/ 9 w 44"/>
                <a:gd name="T25" fmla="*/ 9 h 50"/>
                <a:gd name="T26" fmla="*/ 9 w 44"/>
                <a:gd name="T27" fmla="*/ 25 h 50"/>
                <a:gd name="T28" fmla="*/ 24 w 44"/>
                <a:gd name="T29" fmla="*/ 25 h 50"/>
                <a:gd name="T30" fmla="*/ 32 w 44"/>
                <a:gd name="T31" fmla="*/ 17 h 50"/>
                <a:gd name="T32" fmla="*/ 24 w 44"/>
                <a:gd name="T33" fmla="*/ 9 h 50"/>
                <a:gd name="T34" fmla="*/ 9 w 44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44" y="50"/>
                  </a:lnTo>
                  <a:close/>
                  <a:moveTo>
                    <a:pt x="9" y="9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2" y="21"/>
                    <a:pt x="32" y="17"/>
                  </a:cubicBezTo>
                  <a:cubicBezTo>
                    <a:pt x="32" y="13"/>
                    <a:pt x="30" y="9"/>
                    <a:pt x="24" y="9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0">
              <a:extLst>
                <a:ext uri="{FF2B5EF4-FFF2-40B4-BE49-F238E27FC236}">
                  <a16:creationId xmlns:a16="http://schemas.microsoft.com/office/drawing/2014/main" id="{A362902F-A25A-42E3-9A5E-7C99A957F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766" y="3113088"/>
              <a:ext cx="153988" cy="188913"/>
            </a:xfrm>
            <a:custGeom>
              <a:avLst/>
              <a:gdLst>
                <a:gd name="T0" fmla="*/ 15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5 w 41"/>
                <a:gd name="T15" fmla="*/ 50 h 50"/>
                <a:gd name="T16" fmla="*/ 15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5" y="50"/>
                    <a:pt x="15" y="50"/>
                    <a:pt x="15" y="50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1">
              <a:extLst>
                <a:ext uri="{FF2B5EF4-FFF2-40B4-BE49-F238E27FC236}">
                  <a16:creationId xmlns:a16="http://schemas.microsoft.com/office/drawing/2014/main" id="{2F0F2928-A5F1-4363-8367-4FC12377AD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1753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6 w 133"/>
                <a:gd name="T3" fmla="*/ 96 h 119"/>
                <a:gd name="T4" fmla="*/ 26 w 133"/>
                <a:gd name="T5" fmla="*/ 119 h 119"/>
                <a:gd name="T6" fmla="*/ 0 w 133"/>
                <a:gd name="T7" fmla="*/ 119 h 119"/>
                <a:gd name="T8" fmla="*/ 55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7 w 133"/>
                <a:gd name="T15" fmla="*/ 119 h 119"/>
                <a:gd name="T16" fmla="*/ 97 w 133"/>
                <a:gd name="T17" fmla="*/ 96 h 119"/>
                <a:gd name="T18" fmla="*/ 67 w 133"/>
                <a:gd name="T19" fmla="*/ 24 h 119"/>
                <a:gd name="T20" fmla="*/ 45 w 133"/>
                <a:gd name="T21" fmla="*/ 77 h 119"/>
                <a:gd name="T22" fmla="*/ 88 w 133"/>
                <a:gd name="T23" fmla="*/ 77 h 119"/>
                <a:gd name="T24" fmla="*/ 67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6" y="96"/>
                  </a:lnTo>
                  <a:lnTo>
                    <a:pt x="26" y="119"/>
                  </a:lnTo>
                  <a:lnTo>
                    <a:pt x="0" y="119"/>
                  </a:lnTo>
                  <a:lnTo>
                    <a:pt x="55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7" y="119"/>
                  </a:lnTo>
                  <a:lnTo>
                    <a:pt x="97" y="96"/>
                  </a:lnTo>
                  <a:close/>
                  <a:moveTo>
                    <a:pt x="67" y="24"/>
                  </a:moveTo>
                  <a:lnTo>
                    <a:pt x="45" y="77"/>
                  </a:lnTo>
                  <a:lnTo>
                    <a:pt x="88" y="77"/>
                  </a:lnTo>
                  <a:lnTo>
                    <a:pt x="67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2">
              <a:extLst>
                <a:ext uri="{FF2B5EF4-FFF2-40B4-BE49-F238E27FC236}">
                  <a16:creationId xmlns:a16="http://schemas.microsoft.com/office/drawing/2014/main" id="{AA70E6EA-DE02-4FB6-855F-3C41EAA3C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903" y="3113088"/>
              <a:ext cx="155575" cy="188913"/>
            </a:xfrm>
            <a:custGeom>
              <a:avLst/>
              <a:gdLst>
                <a:gd name="T0" fmla="*/ 16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6 w 41"/>
                <a:gd name="T15" fmla="*/ 50 h 50"/>
                <a:gd name="T16" fmla="*/ 16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3">
              <a:extLst>
                <a:ext uri="{FF2B5EF4-FFF2-40B4-BE49-F238E27FC236}">
                  <a16:creationId xmlns:a16="http://schemas.microsoft.com/office/drawing/2014/main" id="{DC093083-25D4-4B5B-A784-DE23D557C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3703" y="3113088"/>
              <a:ext cx="33338" cy="188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4">
              <a:extLst>
                <a:ext uri="{FF2B5EF4-FFF2-40B4-BE49-F238E27FC236}">
                  <a16:creationId xmlns:a16="http://schemas.microsoft.com/office/drawing/2014/main" id="{DFAF9FDB-6536-4683-9398-50E3C7665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7203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4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3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10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5">
              <a:extLst>
                <a:ext uri="{FF2B5EF4-FFF2-40B4-BE49-F238E27FC236}">
                  <a16:creationId xmlns:a16="http://schemas.microsoft.com/office/drawing/2014/main" id="{D3FB7091-CCE6-4EFD-A800-7F5B30FD7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216" y="3113088"/>
              <a:ext cx="153988" cy="188913"/>
            </a:xfrm>
            <a:custGeom>
              <a:avLst/>
              <a:gdLst>
                <a:gd name="T0" fmla="*/ 76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6 w 97"/>
                <a:gd name="T21" fmla="*/ 74 h 119"/>
                <a:gd name="T22" fmla="*/ 76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6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07F7254-A216-4DED-94A5-C1D7FA013E09}"/>
              </a:ext>
            </a:extLst>
          </p:cNvPr>
          <p:cNvCxnSpPr/>
          <p:nvPr userDrawn="1"/>
        </p:nvCxnSpPr>
        <p:spPr>
          <a:xfrm>
            <a:off x="0" y="5171769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itle 1">
            <a:extLst>
              <a:ext uri="{FF2B5EF4-FFF2-40B4-BE49-F238E27FC236}">
                <a16:creationId xmlns:a16="http://schemas.microsoft.com/office/drawing/2014/main" id="{20027760-1E9F-442B-9E1D-ED21EBD313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1213" y="3165987"/>
            <a:ext cx="10158984" cy="1582974"/>
          </a:xfrm>
        </p:spPr>
        <p:txBody>
          <a:bodyPr anchor="ctr" anchorCtr="0"/>
          <a:lstStyle>
            <a:lvl1pPr algn="l">
              <a:defRPr sz="4800"/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17" name="Subtitle 2">
            <a:extLst>
              <a:ext uri="{FF2B5EF4-FFF2-40B4-BE49-F238E27FC236}">
                <a16:creationId xmlns:a16="http://schemas.microsoft.com/office/drawing/2014/main" id="{296FDD2D-9D3F-4D13-B741-234B9306CB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1213" y="5552715"/>
            <a:ext cx="9144000" cy="924339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Presenter, Contact Information, Date</a:t>
            </a:r>
          </a:p>
        </p:txBody>
      </p:sp>
    </p:spTree>
    <p:extLst>
      <p:ext uri="{BB962C8B-B14F-4D97-AF65-F5344CB8AC3E}">
        <p14:creationId xmlns:p14="http://schemas.microsoft.com/office/powerpoint/2010/main" val="248303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305D2465-6CF1-437A-B207-5964E62AFB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C2CA64-EDD6-4804-9A09-3067C6341F7D}"/>
              </a:ext>
            </a:extLst>
          </p:cNvPr>
          <p:cNvSpPr/>
          <p:nvPr userDrawn="1"/>
        </p:nvSpPr>
        <p:spPr>
          <a:xfrm>
            <a:off x="0" y="0"/>
            <a:ext cx="12191999" cy="657778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ED3881-4649-4434-99FE-7CA99AB88372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408AA6-34B5-4793-8A8B-5613A5F86660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A081C-AE9C-4391-9642-97207E2B7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381" y="1232452"/>
            <a:ext cx="11040983" cy="230939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E5432-16AD-42E8-8A4E-5CB991A4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E4A90-00F1-42CF-9ACA-52836926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7F7015-86A1-4E61-A66E-058D94A9D167}"/>
              </a:ext>
            </a:extLst>
          </p:cNvPr>
          <p:cNvCxnSpPr/>
          <p:nvPr userDrawn="1"/>
        </p:nvCxnSpPr>
        <p:spPr>
          <a:xfrm>
            <a:off x="393290" y="3637935"/>
            <a:ext cx="1149391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00EA16-3C99-4899-8054-15D9254328EA}"/>
              </a:ext>
            </a:extLst>
          </p:cNvPr>
          <p:cNvGrpSpPr/>
          <p:nvPr userDrawn="1"/>
        </p:nvGrpSpPr>
        <p:grpSpPr>
          <a:xfrm>
            <a:off x="10319455" y="245038"/>
            <a:ext cx="1579357" cy="764306"/>
            <a:chOff x="534578" y="349250"/>
            <a:chExt cx="6423026" cy="310832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4EC88AA6-4D04-44A6-B99B-5753721F9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578" y="823913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28B02C6-8D60-4A8F-B969-CDBCE0308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541" y="798513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394C07A-CC0B-4E76-AC1F-F0795858E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828675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443FC2A-6BE1-4F8A-8703-471E2738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841" y="798513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DA201B66-D4B0-4B73-9C93-607B44C3F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578" y="823913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1CABB303-B796-4EC6-AAE9-0A9D4F16F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541" y="798513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B1017882-974E-4D79-B813-2B8C57D2A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828675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ECBA0C6-5BFE-45B9-905B-D37337EFF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841" y="798513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2ABC3E67-36E4-42CD-B235-B95C25408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78" y="420688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D7DA64F7-87E4-419B-B903-21D6DF2A4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541" y="420688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15DA9D4D-E917-4970-85D7-80D527B87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278" y="2520950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B1FB63F-95C1-4272-A810-DA70B4671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528" y="2520950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66AC8D10-D09D-4311-A522-7B8C187AB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691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63D0710-9EE5-4A43-98D6-AF73165C59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4553" y="2520950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17A921B-7A7A-4DDC-B476-EB0515187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6478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C468BBE7-4B93-46C3-ADE3-228D132AD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7616" y="2520950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B35D86D-3A3C-42B8-8645-614D7E14B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9541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F5A115F4-58B1-44CF-85DB-2A8E3BA2E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678" y="2520950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08312075-5E03-498F-9C26-69ABFBA2D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316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F6F14D9-DE7A-4865-B628-9D6BDB70E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816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0E8B6D9D-6097-4917-833A-609170F63D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9453" y="2520950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B0450CDC-9074-4447-8362-212FB1915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528" y="2520950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5B9D8BD1-4A90-4305-8F92-85FCE42417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716" y="2520950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55FD286F-87F4-499B-AA30-0DF71393B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753" y="2520950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A1BA61A4-19D6-410F-8404-1E5B623DA9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8753" y="2520950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C056B1E2-D880-4DFE-8C71-A0D0CC142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653" y="2520950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E2B5E7DE-0496-47FA-99A7-D8AD92BA0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803" y="2520950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C1CFD018-DB04-4415-A543-621E7AED4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603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99B7640A-67B9-4E71-BDBA-9D9E3F48B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278" y="2520950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50CA395F-4A2E-40DC-AF86-59E58AF3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903" y="2516188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5886DA99-9A06-4895-A1FE-512EC6B8C7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4441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2839CD9-5901-4FAA-879C-CDEEF7757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2403" y="2520950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BE99C261-3FFB-4A31-A9CA-5F870AEB4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503" y="2516188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50B2CBB5-2E7D-4A69-8318-66D22E6219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2128" y="2520950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EE256898-0461-47E2-819A-37402BA79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441" y="2520950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0">
              <a:extLst>
                <a:ext uri="{FF2B5EF4-FFF2-40B4-BE49-F238E27FC236}">
                  <a16:creationId xmlns:a16="http://schemas.microsoft.com/office/drawing/2014/main" id="{EBBDCFC8-4FEA-43FC-933D-AC0107C2B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416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77A16489-89E5-4309-816F-C8941D6BB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7741" y="2520950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CD527DC1-B84A-46AA-BE25-543623D04F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0616" y="2520950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67B26909-F3A4-4D69-A238-A150278B9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478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4">
              <a:extLst>
                <a:ext uri="{FF2B5EF4-FFF2-40B4-BE49-F238E27FC236}">
                  <a16:creationId xmlns:a16="http://schemas.microsoft.com/office/drawing/2014/main" id="{AD3FA9AD-AA75-43F5-AAAC-2FB3C7288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341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0E0973A9-A992-4C2E-8BE9-F77D1E6F5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0666" y="2516188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D4C34223-1798-4122-B3C4-A366FCB00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803" y="2520950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92D4C16B-308E-4771-8EA1-C0E2B397E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453" y="349250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A4A91E23-74E5-40ED-A1A5-F58CD9A62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766" y="349250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B9CD2CB9-7B5A-49EA-951B-C0E9E225FA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7553" y="349250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F314E696-AA9F-4C67-9D2A-EC5DC98D0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816" y="349250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07FB993-A5F6-4EF6-B9BA-C6B8A29147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903" y="349250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5A165FE3-325A-4D1C-BA01-EB549518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091" y="349250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53">
              <a:extLst>
                <a:ext uri="{FF2B5EF4-FFF2-40B4-BE49-F238E27FC236}">
                  <a16:creationId xmlns:a16="http://schemas.microsoft.com/office/drawing/2014/main" id="{369120EF-C145-4307-A3C4-59F32190E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703" y="420688"/>
              <a:ext cx="52388" cy="52388"/>
            </a:xfrm>
            <a:prstGeom prst="ellipse">
              <a:avLst/>
            </a:pr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854BF311-746E-4647-9322-9A1E7271D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028" y="349250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4045FC29-CAD0-45D9-9FD0-175B7313E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278" y="349250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B5D50E95-AFBC-4861-B876-EBEA71480E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5366" y="349250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D8364D3E-6688-4E23-9B6B-366C74DE4E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2378" y="349250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4D4458B3-8896-4270-9983-4D8A14B80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641" y="349250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72CAE6E2-1AEE-4E5B-8D5B-57A11142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553" y="349250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85CD8943-D21B-4DAD-BD54-CEA305C59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728" y="349250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1">
              <a:extLst>
                <a:ext uri="{FF2B5EF4-FFF2-40B4-BE49-F238E27FC236}">
                  <a16:creationId xmlns:a16="http://schemas.microsoft.com/office/drawing/2014/main" id="{DAC3DE07-B3FC-4D6B-B7FC-54F4D5D67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278" y="349250"/>
              <a:ext cx="15875" cy="195263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DFA0D2FE-9D28-45E5-973F-DBC11D15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478" y="349250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3">
              <a:extLst>
                <a:ext uri="{FF2B5EF4-FFF2-40B4-BE49-F238E27FC236}">
                  <a16:creationId xmlns:a16="http://schemas.microsoft.com/office/drawing/2014/main" id="{7927D63A-93E7-42CF-A0D6-108D1504D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578" y="349250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6708868A-41F1-4F45-8E11-D4A0C7A74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578" y="420688"/>
              <a:ext cx="55563" cy="52388"/>
            </a:xfrm>
            <a:prstGeom prst="ellipse">
              <a:avLst/>
            </a:pr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5">
              <a:extLst>
                <a:ext uri="{FF2B5EF4-FFF2-40B4-BE49-F238E27FC236}">
                  <a16:creationId xmlns:a16="http://schemas.microsoft.com/office/drawing/2014/main" id="{572F82F2-FD2F-4DF5-B566-5E3E20309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666" y="349250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6">
              <a:extLst>
                <a:ext uri="{FF2B5EF4-FFF2-40B4-BE49-F238E27FC236}">
                  <a16:creationId xmlns:a16="http://schemas.microsoft.com/office/drawing/2014/main" id="{55292FEE-3510-4D82-BA59-A39C529726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2753" y="349250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7">
              <a:extLst>
                <a:ext uri="{FF2B5EF4-FFF2-40B4-BE49-F238E27FC236}">
                  <a16:creationId xmlns:a16="http://schemas.microsoft.com/office/drawing/2014/main" id="{4917A9D2-7828-4F0D-80DF-CF1AE3DE3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2941" y="349250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8">
              <a:extLst>
                <a:ext uri="{FF2B5EF4-FFF2-40B4-BE49-F238E27FC236}">
                  <a16:creationId xmlns:a16="http://schemas.microsoft.com/office/drawing/2014/main" id="{C9EC4E0F-6127-4F90-92BE-5ECC55DCC4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8203" y="349250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9">
              <a:extLst>
                <a:ext uri="{FF2B5EF4-FFF2-40B4-BE49-F238E27FC236}">
                  <a16:creationId xmlns:a16="http://schemas.microsoft.com/office/drawing/2014/main" id="{41F116C7-53E1-4C74-A619-164B5BC043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5053" y="349250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0">
              <a:extLst>
                <a:ext uri="{FF2B5EF4-FFF2-40B4-BE49-F238E27FC236}">
                  <a16:creationId xmlns:a16="http://schemas.microsoft.com/office/drawing/2014/main" id="{CF263D99-56AC-435E-B186-E2980576F1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0316" y="349250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1">
              <a:extLst>
                <a:ext uri="{FF2B5EF4-FFF2-40B4-BE49-F238E27FC236}">
                  <a16:creationId xmlns:a16="http://schemas.microsoft.com/office/drawing/2014/main" id="{47B4758B-261C-4440-9FA4-5C72402184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4791" y="349250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2">
              <a:extLst>
                <a:ext uri="{FF2B5EF4-FFF2-40B4-BE49-F238E27FC236}">
                  <a16:creationId xmlns:a16="http://schemas.microsoft.com/office/drawing/2014/main" id="{B8512CE0-542D-459A-AA29-C903C07224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3703" y="349250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3">
              <a:extLst>
                <a:ext uri="{FF2B5EF4-FFF2-40B4-BE49-F238E27FC236}">
                  <a16:creationId xmlns:a16="http://schemas.microsoft.com/office/drawing/2014/main" id="{518E4C91-5D95-4BC1-B2E7-055CBD2BA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78" y="2928938"/>
              <a:ext cx="6403975" cy="528638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4">
              <a:extLst>
                <a:ext uri="{FF2B5EF4-FFF2-40B4-BE49-F238E27FC236}">
                  <a16:creationId xmlns:a16="http://schemas.microsoft.com/office/drawing/2014/main" id="{474AAC18-911D-437C-B4C6-CE29A2370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928" y="3113088"/>
              <a:ext cx="180975" cy="188913"/>
            </a:xfrm>
            <a:custGeom>
              <a:avLst/>
              <a:gdLst>
                <a:gd name="T0" fmla="*/ 24 w 48"/>
                <a:gd name="T1" fmla="*/ 35 h 50"/>
                <a:gd name="T2" fmla="*/ 9 w 48"/>
                <a:gd name="T3" fmla="*/ 35 h 50"/>
                <a:gd name="T4" fmla="*/ 9 w 48"/>
                <a:gd name="T5" fmla="*/ 50 h 50"/>
                <a:gd name="T6" fmla="*/ 0 w 48"/>
                <a:gd name="T7" fmla="*/ 50 h 50"/>
                <a:gd name="T8" fmla="*/ 0 w 48"/>
                <a:gd name="T9" fmla="*/ 0 h 50"/>
                <a:gd name="T10" fmla="*/ 24 w 48"/>
                <a:gd name="T11" fmla="*/ 0 h 50"/>
                <a:gd name="T12" fmla="*/ 24 w 48"/>
                <a:gd name="T13" fmla="*/ 35 h 50"/>
                <a:gd name="T14" fmla="*/ 9 w 48"/>
                <a:gd name="T15" fmla="*/ 27 h 50"/>
                <a:gd name="T16" fmla="*/ 24 w 48"/>
                <a:gd name="T17" fmla="*/ 27 h 50"/>
                <a:gd name="T18" fmla="*/ 24 w 48"/>
                <a:gd name="T19" fmla="*/ 9 h 50"/>
                <a:gd name="T20" fmla="*/ 9 w 48"/>
                <a:gd name="T21" fmla="*/ 9 h 50"/>
                <a:gd name="T22" fmla="*/ 9 w 48"/>
                <a:gd name="T23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0">
                  <a:moveTo>
                    <a:pt x="24" y="35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48" y="0"/>
                    <a:pt x="48" y="35"/>
                    <a:pt x="24" y="35"/>
                  </a:cubicBezTo>
                  <a:close/>
                  <a:moveTo>
                    <a:pt x="9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36" y="27"/>
                    <a:pt x="36" y="9"/>
                    <a:pt x="24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5">
              <a:extLst>
                <a:ext uri="{FF2B5EF4-FFF2-40B4-BE49-F238E27FC236}">
                  <a16:creationId xmlns:a16="http://schemas.microsoft.com/office/drawing/2014/main" id="{62B0D4E3-1246-49CE-A978-44B92CAC6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03" y="3113088"/>
              <a:ext cx="134938" cy="188913"/>
            </a:xfrm>
            <a:custGeom>
              <a:avLst/>
              <a:gdLst>
                <a:gd name="T0" fmla="*/ 23 w 85"/>
                <a:gd name="T1" fmla="*/ 0 h 119"/>
                <a:gd name="T2" fmla="*/ 23 w 85"/>
                <a:gd name="T3" fmla="*/ 98 h 119"/>
                <a:gd name="T4" fmla="*/ 85 w 85"/>
                <a:gd name="T5" fmla="*/ 98 h 119"/>
                <a:gd name="T6" fmla="*/ 85 w 85"/>
                <a:gd name="T7" fmla="*/ 119 h 119"/>
                <a:gd name="T8" fmla="*/ 0 w 85"/>
                <a:gd name="T9" fmla="*/ 119 h 119"/>
                <a:gd name="T10" fmla="*/ 0 w 85"/>
                <a:gd name="T11" fmla="*/ 0 h 119"/>
                <a:gd name="T12" fmla="*/ 23 w 85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9">
                  <a:moveTo>
                    <a:pt x="23" y="0"/>
                  </a:moveTo>
                  <a:lnTo>
                    <a:pt x="23" y="98"/>
                  </a:lnTo>
                  <a:lnTo>
                    <a:pt x="85" y="98"/>
                  </a:lnTo>
                  <a:lnTo>
                    <a:pt x="85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6">
              <a:extLst>
                <a:ext uri="{FF2B5EF4-FFF2-40B4-BE49-F238E27FC236}">
                  <a16:creationId xmlns:a16="http://schemas.microsoft.com/office/drawing/2014/main" id="{0724CE21-D456-498C-AEB1-1D71625229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5603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5 w 133"/>
                <a:gd name="T3" fmla="*/ 96 h 119"/>
                <a:gd name="T4" fmla="*/ 23 w 133"/>
                <a:gd name="T5" fmla="*/ 119 h 119"/>
                <a:gd name="T6" fmla="*/ 0 w 133"/>
                <a:gd name="T7" fmla="*/ 119 h 119"/>
                <a:gd name="T8" fmla="*/ 54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6 w 133"/>
                <a:gd name="T15" fmla="*/ 119 h 119"/>
                <a:gd name="T16" fmla="*/ 97 w 133"/>
                <a:gd name="T17" fmla="*/ 96 h 119"/>
                <a:gd name="T18" fmla="*/ 66 w 133"/>
                <a:gd name="T19" fmla="*/ 24 h 119"/>
                <a:gd name="T20" fmla="*/ 45 w 133"/>
                <a:gd name="T21" fmla="*/ 77 h 119"/>
                <a:gd name="T22" fmla="*/ 87 w 133"/>
                <a:gd name="T23" fmla="*/ 77 h 119"/>
                <a:gd name="T24" fmla="*/ 66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5" y="96"/>
                  </a:lnTo>
                  <a:lnTo>
                    <a:pt x="23" y="119"/>
                  </a:lnTo>
                  <a:lnTo>
                    <a:pt x="0" y="119"/>
                  </a:lnTo>
                  <a:lnTo>
                    <a:pt x="54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6" y="119"/>
                  </a:lnTo>
                  <a:lnTo>
                    <a:pt x="97" y="96"/>
                  </a:lnTo>
                  <a:close/>
                  <a:moveTo>
                    <a:pt x="66" y="24"/>
                  </a:moveTo>
                  <a:lnTo>
                    <a:pt x="45" y="77"/>
                  </a:lnTo>
                  <a:lnTo>
                    <a:pt x="87" y="77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7">
              <a:extLst>
                <a:ext uri="{FF2B5EF4-FFF2-40B4-BE49-F238E27FC236}">
                  <a16:creationId xmlns:a16="http://schemas.microsoft.com/office/drawing/2014/main" id="{0F24A423-8B82-481C-B104-677F5EBDB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203" y="3113088"/>
              <a:ext cx="155575" cy="188913"/>
            </a:xfrm>
            <a:custGeom>
              <a:avLst/>
              <a:gdLst>
                <a:gd name="T0" fmla="*/ 76 w 98"/>
                <a:gd name="T1" fmla="*/ 0 h 119"/>
                <a:gd name="T2" fmla="*/ 98 w 98"/>
                <a:gd name="T3" fmla="*/ 0 h 119"/>
                <a:gd name="T4" fmla="*/ 98 w 98"/>
                <a:gd name="T5" fmla="*/ 119 h 119"/>
                <a:gd name="T6" fmla="*/ 84 w 98"/>
                <a:gd name="T7" fmla="*/ 119 h 119"/>
                <a:gd name="T8" fmla="*/ 84 w 98"/>
                <a:gd name="T9" fmla="*/ 119 h 119"/>
                <a:gd name="T10" fmla="*/ 22 w 98"/>
                <a:gd name="T11" fmla="*/ 38 h 119"/>
                <a:gd name="T12" fmla="*/ 22 w 98"/>
                <a:gd name="T13" fmla="*/ 119 h 119"/>
                <a:gd name="T14" fmla="*/ 0 w 98"/>
                <a:gd name="T15" fmla="*/ 119 h 119"/>
                <a:gd name="T16" fmla="*/ 0 w 98"/>
                <a:gd name="T17" fmla="*/ 0 h 119"/>
                <a:gd name="T18" fmla="*/ 17 w 98"/>
                <a:gd name="T19" fmla="*/ 0 h 119"/>
                <a:gd name="T20" fmla="*/ 76 w 98"/>
                <a:gd name="T21" fmla="*/ 74 h 119"/>
                <a:gd name="T22" fmla="*/ 76 w 98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19">
                  <a:moveTo>
                    <a:pt x="76" y="0"/>
                  </a:moveTo>
                  <a:lnTo>
                    <a:pt x="98" y="0"/>
                  </a:lnTo>
                  <a:lnTo>
                    <a:pt x="98" y="119"/>
                  </a:lnTo>
                  <a:lnTo>
                    <a:pt x="84" y="119"/>
                  </a:lnTo>
                  <a:lnTo>
                    <a:pt x="84" y="119"/>
                  </a:lnTo>
                  <a:lnTo>
                    <a:pt x="22" y="38"/>
                  </a:lnTo>
                  <a:lnTo>
                    <a:pt x="22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45739080-06A0-4422-844C-402982484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878" y="3113088"/>
              <a:ext cx="153988" cy="188913"/>
            </a:xfrm>
            <a:custGeom>
              <a:avLst/>
              <a:gdLst>
                <a:gd name="T0" fmla="*/ 75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5 w 97"/>
                <a:gd name="T21" fmla="*/ 74 h 119"/>
                <a:gd name="T22" fmla="*/ 75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5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5" y="7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79">
              <a:extLst>
                <a:ext uri="{FF2B5EF4-FFF2-40B4-BE49-F238E27FC236}">
                  <a16:creationId xmlns:a16="http://schemas.microsoft.com/office/drawing/2014/main" id="{2F518DAB-4E4D-43BB-B70E-15315B6FF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203" y="3113088"/>
              <a:ext cx="34925" cy="188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0">
              <a:extLst>
                <a:ext uri="{FF2B5EF4-FFF2-40B4-BE49-F238E27FC236}">
                  <a16:creationId xmlns:a16="http://schemas.microsoft.com/office/drawing/2014/main" id="{A69BF7BC-FD9C-4570-BEC5-BFACBC340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641" y="3113088"/>
              <a:ext cx="158750" cy="188913"/>
            </a:xfrm>
            <a:custGeom>
              <a:avLst/>
              <a:gdLst>
                <a:gd name="T0" fmla="*/ 76 w 100"/>
                <a:gd name="T1" fmla="*/ 0 h 119"/>
                <a:gd name="T2" fmla="*/ 100 w 100"/>
                <a:gd name="T3" fmla="*/ 0 h 119"/>
                <a:gd name="T4" fmla="*/ 100 w 100"/>
                <a:gd name="T5" fmla="*/ 119 h 119"/>
                <a:gd name="T6" fmla="*/ 86 w 100"/>
                <a:gd name="T7" fmla="*/ 119 h 119"/>
                <a:gd name="T8" fmla="*/ 86 w 100"/>
                <a:gd name="T9" fmla="*/ 119 h 119"/>
                <a:gd name="T10" fmla="*/ 24 w 100"/>
                <a:gd name="T11" fmla="*/ 38 h 119"/>
                <a:gd name="T12" fmla="*/ 24 w 100"/>
                <a:gd name="T13" fmla="*/ 119 h 119"/>
                <a:gd name="T14" fmla="*/ 0 w 100"/>
                <a:gd name="T15" fmla="*/ 119 h 119"/>
                <a:gd name="T16" fmla="*/ 0 w 100"/>
                <a:gd name="T17" fmla="*/ 0 h 119"/>
                <a:gd name="T18" fmla="*/ 19 w 100"/>
                <a:gd name="T19" fmla="*/ 0 h 119"/>
                <a:gd name="T20" fmla="*/ 76 w 100"/>
                <a:gd name="T21" fmla="*/ 74 h 119"/>
                <a:gd name="T22" fmla="*/ 76 w 100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19">
                  <a:moveTo>
                    <a:pt x="76" y="0"/>
                  </a:moveTo>
                  <a:lnTo>
                    <a:pt x="100" y="0"/>
                  </a:lnTo>
                  <a:lnTo>
                    <a:pt x="100" y="119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24" y="38"/>
                  </a:lnTo>
                  <a:lnTo>
                    <a:pt x="24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0AA517E0-97B3-4F07-A707-96C047885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616" y="3106738"/>
              <a:ext cx="177800" cy="200025"/>
            </a:xfrm>
            <a:custGeom>
              <a:avLst/>
              <a:gdLst>
                <a:gd name="T0" fmla="*/ 40 w 47"/>
                <a:gd name="T1" fmla="*/ 14 h 53"/>
                <a:gd name="T2" fmla="*/ 27 w 47"/>
                <a:gd name="T3" fmla="*/ 9 h 53"/>
                <a:gd name="T4" fmla="*/ 10 w 47"/>
                <a:gd name="T5" fmla="*/ 28 h 53"/>
                <a:gd name="T6" fmla="*/ 27 w 47"/>
                <a:gd name="T7" fmla="*/ 44 h 53"/>
                <a:gd name="T8" fmla="*/ 38 w 47"/>
                <a:gd name="T9" fmla="*/ 40 h 53"/>
                <a:gd name="T10" fmla="*/ 38 w 47"/>
                <a:gd name="T11" fmla="*/ 31 h 53"/>
                <a:gd name="T12" fmla="*/ 25 w 47"/>
                <a:gd name="T13" fmla="*/ 31 h 53"/>
                <a:gd name="T14" fmla="*/ 25 w 47"/>
                <a:gd name="T15" fmla="*/ 23 h 53"/>
                <a:gd name="T16" fmla="*/ 47 w 47"/>
                <a:gd name="T17" fmla="*/ 23 h 53"/>
                <a:gd name="T18" fmla="*/ 47 w 47"/>
                <a:gd name="T19" fmla="*/ 44 h 53"/>
                <a:gd name="T20" fmla="*/ 27 w 47"/>
                <a:gd name="T21" fmla="*/ 53 h 53"/>
                <a:gd name="T22" fmla="*/ 0 w 47"/>
                <a:gd name="T23" fmla="*/ 28 h 53"/>
                <a:gd name="T24" fmla="*/ 27 w 47"/>
                <a:gd name="T25" fmla="*/ 0 h 53"/>
                <a:gd name="T26" fmla="*/ 46 w 47"/>
                <a:gd name="T27" fmla="*/ 8 h 53"/>
                <a:gd name="T28" fmla="*/ 40 w 47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53">
                  <a:moveTo>
                    <a:pt x="40" y="14"/>
                  </a:moveTo>
                  <a:cubicBezTo>
                    <a:pt x="36" y="11"/>
                    <a:pt x="31" y="9"/>
                    <a:pt x="27" y="9"/>
                  </a:cubicBezTo>
                  <a:cubicBezTo>
                    <a:pt x="16" y="9"/>
                    <a:pt x="10" y="17"/>
                    <a:pt x="10" y="28"/>
                  </a:cubicBezTo>
                  <a:cubicBezTo>
                    <a:pt x="10" y="36"/>
                    <a:pt x="15" y="44"/>
                    <a:pt x="27" y="44"/>
                  </a:cubicBezTo>
                  <a:cubicBezTo>
                    <a:pt x="31" y="44"/>
                    <a:pt x="34" y="43"/>
                    <a:pt x="38" y="4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2" y="50"/>
                    <a:pt x="36" y="53"/>
                    <a:pt x="27" y="53"/>
                  </a:cubicBezTo>
                  <a:cubicBezTo>
                    <a:pt x="8" y="53"/>
                    <a:pt x="0" y="41"/>
                    <a:pt x="0" y="28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0" y="3"/>
                    <a:pt x="46" y="8"/>
                  </a:cubicBezTo>
                  <a:lnTo>
                    <a:pt x="4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2">
              <a:extLst>
                <a:ext uri="{FF2B5EF4-FFF2-40B4-BE49-F238E27FC236}">
                  <a16:creationId xmlns:a16="http://schemas.microsoft.com/office/drawing/2014/main" id="{FA150207-3427-4A9F-B446-1B2E4C321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853" y="3113088"/>
              <a:ext cx="158750" cy="188913"/>
            </a:xfrm>
            <a:custGeom>
              <a:avLst/>
              <a:gdLst>
                <a:gd name="T0" fmla="*/ 16 w 42"/>
                <a:gd name="T1" fmla="*/ 8 h 50"/>
                <a:gd name="T2" fmla="*/ 0 w 42"/>
                <a:gd name="T3" fmla="*/ 8 h 50"/>
                <a:gd name="T4" fmla="*/ 0 w 42"/>
                <a:gd name="T5" fmla="*/ 0 h 50"/>
                <a:gd name="T6" fmla="*/ 42 w 42"/>
                <a:gd name="T7" fmla="*/ 0 h 50"/>
                <a:gd name="T8" fmla="*/ 42 w 42"/>
                <a:gd name="T9" fmla="*/ 8 h 50"/>
                <a:gd name="T10" fmla="*/ 26 w 42"/>
                <a:gd name="T11" fmla="*/ 8 h 50"/>
                <a:gd name="T12" fmla="*/ 26 w 42"/>
                <a:gd name="T13" fmla="*/ 50 h 50"/>
                <a:gd name="T14" fmla="*/ 16 w 42"/>
                <a:gd name="T15" fmla="*/ 50 h 50"/>
                <a:gd name="T16" fmla="*/ 16 w 42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7" y="0"/>
                    <a:pt x="42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id="{2194B724-1544-44AF-BC12-EC5D00774B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6716" y="3109913"/>
              <a:ext cx="195263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9 w 52"/>
                <a:gd name="T11" fmla="*/ 26 h 52"/>
                <a:gd name="T12" fmla="*/ 26 w 52"/>
                <a:gd name="T13" fmla="*/ 43 h 52"/>
                <a:gd name="T14" fmla="*/ 42 w 52"/>
                <a:gd name="T15" fmla="*/ 26 h 52"/>
                <a:gd name="T16" fmla="*/ 26 w 52"/>
                <a:gd name="T17" fmla="*/ 8 h 52"/>
                <a:gd name="T18" fmla="*/ 9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1" y="39"/>
                    <a:pt x="43" y="52"/>
                    <a:pt x="26" y="52"/>
                  </a:cubicBezTo>
                  <a:cubicBezTo>
                    <a:pt x="8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9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2" y="26"/>
                  </a:cubicBezTo>
                  <a:cubicBezTo>
                    <a:pt x="42" y="18"/>
                    <a:pt x="38" y="8"/>
                    <a:pt x="26" y="8"/>
                  </a:cubicBezTo>
                  <a:cubicBezTo>
                    <a:pt x="14" y="8"/>
                    <a:pt x="9" y="18"/>
                    <a:pt x="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4">
              <a:extLst>
                <a:ext uri="{FF2B5EF4-FFF2-40B4-BE49-F238E27FC236}">
                  <a16:creationId xmlns:a16="http://schemas.microsoft.com/office/drawing/2014/main" id="{49488906-0800-420B-8CAD-DE56A4C42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966" y="3113088"/>
              <a:ext cx="200025" cy="188913"/>
            </a:xfrm>
            <a:custGeom>
              <a:avLst/>
              <a:gdLst>
                <a:gd name="T0" fmla="*/ 102 w 126"/>
                <a:gd name="T1" fmla="*/ 34 h 119"/>
                <a:gd name="T2" fmla="*/ 64 w 126"/>
                <a:gd name="T3" fmla="*/ 84 h 119"/>
                <a:gd name="T4" fmla="*/ 59 w 126"/>
                <a:gd name="T5" fmla="*/ 84 h 119"/>
                <a:gd name="T6" fmla="*/ 21 w 126"/>
                <a:gd name="T7" fmla="*/ 34 h 119"/>
                <a:gd name="T8" fmla="*/ 21 w 126"/>
                <a:gd name="T9" fmla="*/ 119 h 119"/>
                <a:gd name="T10" fmla="*/ 0 w 126"/>
                <a:gd name="T11" fmla="*/ 119 h 119"/>
                <a:gd name="T12" fmla="*/ 0 w 126"/>
                <a:gd name="T13" fmla="*/ 0 h 119"/>
                <a:gd name="T14" fmla="*/ 24 w 126"/>
                <a:gd name="T15" fmla="*/ 0 h 119"/>
                <a:gd name="T16" fmla="*/ 62 w 126"/>
                <a:gd name="T17" fmla="*/ 50 h 119"/>
                <a:gd name="T18" fmla="*/ 100 w 126"/>
                <a:gd name="T19" fmla="*/ 0 h 119"/>
                <a:gd name="T20" fmla="*/ 126 w 126"/>
                <a:gd name="T21" fmla="*/ 0 h 119"/>
                <a:gd name="T22" fmla="*/ 126 w 126"/>
                <a:gd name="T23" fmla="*/ 119 h 119"/>
                <a:gd name="T24" fmla="*/ 102 w 126"/>
                <a:gd name="T25" fmla="*/ 119 h 119"/>
                <a:gd name="T26" fmla="*/ 102 w 126"/>
                <a:gd name="T27" fmla="*/ 3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19">
                  <a:moveTo>
                    <a:pt x="102" y="34"/>
                  </a:moveTo>
                  <a:lnTo>
                    <a:pt x="64" y="84"/>
                  </a:lnTo>
                  <a:lnTo>
                    <a:pt x="59" y="84"/>
                  </a:lnTo>
                  <a:lnTo>
                    <a:pt x="21" y="34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2" y="50"/>
                  </a:lnTo>
                  <a:lnTo>
                    <a:pt x="100" y="0"/>
                  </a:lnTo>
                  <a:lnTo>
                    <a:pt x="126" y="0"/>
                  </a:lnTo>
                  <a:lnTo>
                    <a:pt x="126" y="119"/>
                  </a:lnTo>
                  <a:lnTo>
                    <a:pt x="102" y="119"/>
                  </a:lnTo>
                  <a:lnTo>
                    <a:pt x="10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5">
              <a:extLst>
                <a:ext uri="{FF2B5EF4-FFF2-40B4-BE49-F238E27FC236}">
                  <a16:creationId xmlns:a16="http://schemas.microsoft.com/office/drawing/2014/main" id="{5C4F6F77-A9DE-4CAE-BD8B-0085051CF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1216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6">
              <a:extLst>
                <a:ext uri="{FF2B5EF4-FFF2-40B4-BE49-F238E27FC236}">
                  <a16:creationId xmlns:a16="http://schemas.microsoft.com/office/drawing/2014/main" id="{13EFF15D-EB7D-4AEC-807B-8D44FCB98F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466" y="3113088"/>
              <a:ext cx="166688" cy="188913"/>
            </a:xfrm>
            <a:custGeom>
              <a:avLst/>
              <a:gdLst>
                <a:gd name="T0" fmla="*/ 44 w 44"/>
                <a:gd name="T1" fmla="*/ 50 h 50"/>
                <a:gd name="T2" fmla="*/ 33 w 44"/>
                <a:gd name="T3" fmla="*/ 50 h 50"/>
                <a:gd name="T4" fmla="*/ 18 w 44"/>
                <a:gd name="T5" fmla="*/ 33 h 50"/>
                <a:gd name="T6" fmla="*/ 9 w 44"/>
                <a:gd name="T7" fmla="*/ 33 h 50"/>
                <a:gd name="T8" fmla="*/ 9 w 44"/>
                <a:gd name="T9" fmla="*/ 50 h 50"/>
                <a:gd name="T10" fmla="*/ 0 w 44"/>
                <a:gd name="T11" fmla="*/ 50 h 50"/>
                <a:gd name="T12" fmla="*/ 0 w 44"/>
                <a:gd name="T13" fmla="*/ 0 h 50"/>
                <a:gd name="T14" fmla="*/ 24 w 44"/>
                <a:gd name="T15" fmla="*/ 0 h 50"/>
                <a:gd name="T16" fmla="*/ 42 w 44"/>
                <a:gd name="T17" fmla="*/ 16 h 50"/>
                <a:gd name="T18" fmla="*/ 29 w 44"/>
                <a:gd name="T19" fmla="*/ 32 h 50"/>
                <a:gd name="T20" fmla="*/ 44 w 44"/>
                <a:gd name="T21" fmla="*/ 49 h 50"/>
                <a:gd name="T22" fmla="*/ 44 w 44"/>
                <a:gd name="T23" fmla="*/ 50 h 50"/>
                <a:gd name="T24" fmla="*/ 9 w 44"/>
                <a:gd name="T25" fmla="*/ 9 h 50"/>
                <a:gd name="T26" fmla="*/ 9 w 44"/>
                <a:gd name="T27" fmla="*/ 25 h 50"/>
                <a:gd name="T28" fmla="*/ 24 w 44"/>
                <a:gd name="T29" fmla="*/ 25 h 50"/>
                <a:gd name="T30" fmla="*/ 32 w 44"/>
                <a:gd name="T31" fmla="*/ 17 h 50"/>
                <a:gd name="T32" fmla="*/ 24 w 44"/>
                <a:gd name="T33" fmla="*/ 9 h 50"/>
                <a:gd name="T34" fmla="*/ 9 w 44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44" y="50"/>
                  </a:lnTo>
                  <a:close/>
                  <a:moveTo>
                    <a:pt x="9" y="9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2" y="21"/>
                    <a:pt x="32" y="17"/>
                  </a:cubicBezTo>
                  <a:cubicBezTo>
                    <a:pt x="32" y="13"/>
                    <a:pt x="30" y="9"/>
                    <a:pt x="24" y="9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7">
              <a:extLst>
                <a:ext uri="{FF2B5EF4-FFF2-40B4-BE49-F238E27FC236}">
                  <a16:creationId xmlns:a16="http://schemas.microsoft.com/office/drawing/2014/main" id="{ADE9AF4A-70FC-4997-A9D3-12BEAC082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4441" y="3113088"/>
              <a:ext cx="169863" cy="188913"/>
            </a:xfrm>
            <a:custGeom>
              <a:avLst/>
              <a:gdLst>
                <a:gd name="T0" fmla="*/ 45 w 45"/>
                <a:gd name="T1" fmla="*/ 50 h 50"/>
                <a:gd name="T2" fmla="*/ 33 w 45"/>
                <a:gd name="T3" fmla="*/ 50 h 50"/>
                <a:gd name="T4" fmla="*/ 19 w 45"/>
                <a:gd name="T5" fmla="*/ 33 h 50"/>
                <a:gd name="T6" fmla="*/ 10 w 45"/>
                <a:gd name="T7" fmla="*/ 33 h 50"/>
                <a:gd name="T8" fmla="*/ 10 w 45"/>
                <a:gd name="T9" fmla="*/ 50 h 50"/>
                <a:gd name="T10" fmla="*/ 0 w 45"/>
                <a:gd name="T11" fmla="*/ 50 h 50"/>
                <a:gd name="T12" fmla="*/ 0 w 45"/>
                <a:gd name="T13" fmla="*/ 0 h 50"/>
                <a:gd name="T14" fmla="*/ 24 w 45"/>
                <a:gd name="T15" fmla="*/ 0 h 50"/>
                <a:gd name="T16" fmla="*/ 42 w 45"/>
                <a:gd name="T17" fmla="*/ 16 h 50"/>
                <a:gd name="T18" fmla="*/ 30 w 45"/>
                <a:gd name="T19" fmla="*/ 32 h 50"/>
                <a:gd name="T20" fmla="*/ 45 w 45"/>
                <a:gd name="T21" fmla="*/ 49 h 50"/>
                <a:gd name="T22" fmla="*/ 45 w 45"/>
                <a:gd name="T23" fmla="*/ 50 h 50"/>
                <a:gd name="T24" fmla="*/ 10 w 45"/>
                <a:gd name="T25" fmla="*/ 9 h 50"/>
                <a:gd name="T26" fmla="*/ 10 w 45"/>
                <a:gd name="T27" fmla="*/ 25 h 50"/>
                <a:gd name="T28" fmla="*/ 24 w 45"/>
                <a:gd name="T29" fmla="*/ 25 h 50"/>
                <a:gd name="T30" fmla="*/ 33 w 45"/>
                <a:gd name="T31" fmla="*/ 17 h 50"/>
                <a:gd name="T32" fmla="*/ 24 w 45"/>
                <a:gd name="T33" fmla="*/ 9 h 50"/>
                <a:gd name="T34" fmla="*/ 10 w 45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50">
                  <a:moveTo>
                    <a:pt x="45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30" y="32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0"/>
                  </a:lnTo>
                  <a:close/>
                  <a:moveTo>
                    <a:pt x="10" y="9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3" y="21"/>
                    <a:pt x="33" y="17"/>
                  </a:cubicBezTo>
                  <a:cubicBezTo>
                    <a:pt x="33" y="13"/>
                    <a:pt x="30" y="9"/>
                    <a:pt x="24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id="{48A6BAC0-D96E-4D11-B08F-42D8F1EC61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7478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9">
              <a:extLst>
                <a:ext uri="{FF2B5EF4-FFF2-40B4-BE49-F238E27FC236}">
                  <a16:creationId xmlns:a16="http://schemas.microsoft.com/office/drawing/2014/main" id="{62747820-EF40-4E00-BCAB-9712AA055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503" y="3113088"/>
              <a:ext cx="287338" cy="188913"/>
            </a:xfrm>
            <a:custGeom>
              <a:avLst/>
              <a:gdLst>
                <a:gd name="T0" fmla="*/ 138 w 181"/>
                <a:gd name="T1" fmla="*/ 119 h 119"/>
                <a:gd name="T2" fmla="*/ 119 w 181"/>
                <a:gd name="T3" fmla="*/ 119 h 119"/>
                <a:gd name="T4" fmla="*/ 105 w 181"/>
                <a:gd name="T5" fmla="*/ 81 h 119"/>
                <a:gd name="T6" fmla="*/ 90 w 181"/>
                <a:gd name="T7" fmla="*/ 43 h 119"/>
                <a:gd name="T8" fmla="*/ 79 w 181"/>
                <a:gd name="T9" fmla="*/ 81 h 119"/>
                <a:gd name="T10" fmla="*/ 64 w 181"/>
                <a:gd name="T11" fmla="*/ 119 h 119"/>
                <a:gd name="T12" fmla="*/ 45 w 181"/>
                <a:gd name="T13" fmla="*/ 119 h 119"/>
                <a:gd name="T14" fmla="*/ 0 w 181"/>
                <a:gd name="T15" fmla="*/ 0 h 119"/>
                <a:gd name="T16" fmla="*/ 26 w 181"/>
                <a:gd name="T17" fmla="*/ 0 h 119"/>
                <a:gd name="T18" fmla="*/ 55 w 181"/>
                <a:gd name="T19" fmla="*/ 86 h 119"/>
                <a:gd name="T20" fmla="*/ 83 w 181"/>
                <a:gd name="T21" fmla="*/ 0 h 119"/>
                <a:gd name="T22" fmla="*/ 98 w 181"/>
                <a:gd name="T23" fmla="*/ 0 h 119"/>
                <a:gd name="T24" fmla="*/ 128 w 181"/>
                <a:gd name="T25" fmla="*/ 86 h 119"/>
                <a:gd name="T26" fmla="*/ 155 w 181"/>
                <a:gd name="T27" fmla="*/ 0 h 119"/>
                <a:gd name="T28" fmla="*/ 181 w 181"/>
                <a:gd name="T29" fmla="*/ 0 h 119"/>
                <a:gd name="T30" fmla="*/ 138 w 181"/>
                <a:gd name="T3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119">
                  <a:moveTo>
                    <a:pt x="138" y="119"/>
                  </a:moveTo>
                  <a:lnTo>
                    <a:pt x="119" y="119"/>
                  </a:lnTo>
                  <a:lnTo>
                    <a:pt x="105" y="81"/>
                  </a:lnTo>
                  <a:lnTo>
                    <a:pt x="90" y="43"/>
                  </a:lnTo>
                  <a:lnTo>
                    <a:pt x="79" y="81"/>
                  </a:lnTo>
                  <a:lnTo>
                    <a:pt x="64" y="119"/>
                  </a:lnTo>
                  <a:lnTo>
                    <a:pt x="45" y="119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5" y="86"/>
                  </a:lnTo>
                  <a:lnTo>
                    <a:pt x="83" y="0"/>
                  </a:lnTo>
                  <a:lnTo>
                    <a:pt x="98" y="0"/>
                  </a:lnTo>
                  <a:lnTo>
                    <a:pt x="128" y="86"/>
                  </a:lnTo>
                  <a:lnTo>
                    <a:pt x="155" y="0"/>
                  </a:lnTo>
                  <a:lnTo>
                    <a:pt x="181" y="0"/>
                  </a:lnTo>
                  <a:lnTo>
                    <a:pt x="1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0">
              <a:extLst>
                <a:ext uri="{FF2B5EF4-FFF2-40B4-BE49-F238E27FC236}">
                  <a16:creationId xmlns:a16="http://schemas.microsoft.com/office/drawing/2014/main" id="{1B811D7B-5793-4BF0-8CE4-AC4788395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191" y="3113088"/>
              <a:ext cx="46038" cy="60325"/>
            </a:xfrm>
            <a:custGeom>
              <a:avLst/>
              <a:gdLst>
                <a:gd name="T0" fmla="*/ 8 w 29"/>
                <a:gd name="T1" fmla="*/ 0 h 38"/>
                <a:gd name="T2" fmla="*/ 29 w 29"/>
                <a:gd name="T3" fmla="*/ 0 h 38"/>
                <a:gd name="T4" fmla="*/ 17 w 29"/>
                <a:gd name="T5" fmla="*/ 38 h 38"/>
                <a:gd name="T6" fmla="*/ 0 w 29"/>
                <a:gd name="T7" fmla="*/ 38 h 38"/>
                <a:gd name="T8" fmla="*/ 8 w 2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8">
                  <a:moveTo>
                    <a:pt x="8" y="0"/>
                  </a:moveTo>
                  <a:lnTo>
                    <a:pt x="29" y="0"/>
                  </a:lnTo>
                  <a:lnTo>
                    <a:pt x="17" y="38"/>
                  </a:lnTo>
                  <a:lnTo>
                    <a:pt x="0" y="3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1">
              <a:extLst>
                <a:ext uri="{FF2B5EF4-FFF2-40B4-BE49-F238E27FC236}">
                  <a16:creationId xmlns:a16="http://schemas.microsoft.com/office/drawing/2014/main" id="{BE8067C1-4136-4C79-B3DD-D5CF2F339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341" y="3106738"/>
              <a:ext cx="161925" cy="200025"/>
            </a:xfrm>
            <a:custGeom>
              <a:avLst/>
              <a:gdLst>
                <a:gd name="T0" fmla="*/ 34 w 43"/>
                <a:gd name="T1" fmla="*/ 14 h 53"/>
                <a:gd name="T2" fmla="*/ 22 w 43"/>
                <a:gd name="T3" fmla="*/ 8 h 53"/>
                <a:gd name="T4" fmla="*/ 12 w 43"/>
                <a:gd name="T5" fmla="*/ 15 h 53"/>
                <a:gd name="T6" fmla="*/ 23 w 43"/>
                <a:gd name="T7" fmla="*/ 21 h 53"/>
                <a:gd name="T8" fmla="*/ 43 w 43"/>
                <a:gd name="T9" fmla="*/ 37 h 53"/>
                <a:gd name="T10" fmla="*/ 22 w 43"/>
                <a:gd name="T11" fmla="*/ 53 h 53"/>
                <a:gd name="T12" fmla="*/ 0 w 43"/>
                <a:gd name="T13" fmla="*/ 41 h 53"/>
                <a:gd name="T14" fmla="*/ 8 w 43"/>
                <a:gd name="T15" fmla="*/ 37 h 53"/>
                <a:gd name="T16" fmla="*/ 22 w 43"/>
                <a:gd name="T17" fmla="*/ 45 h 53"/>
                <a:gd name="T18" fmla="*/ 34 w 43"/>
                <a:gd name="T19" fmla="*/ 37 h 53"/>
                <a:gd name="T20" fmla="*/ 22 w 43"/>
                <a:gd name="T21" fmla="*/ 30 h 53"/>
                <a:gd name="T22" fmla="*/ 2 w 43"/>
                <a:gd name="T23" fmla="*/ 15 h 53"/>
                <a:gd name="T24" fmla="*/ 22 w 43"/>
                <a:gd name="T25" fmla="*/ 0 h 53"/>
                <a:gd name="T26" fmla="*/ 42 w 43"/>
                <a:gd name="T27" fmla="*/ 10 h 53"/>
                <a:gd name="T28" fmla="*/ 34 w 43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34" y="14"/>
                  </a:moveTo>
                  <a:cubicBezTo>
                    <a:pt x="32" y="11"/>
                    <a:pt x="28" y="8"/>
                    <a:pt x="22" y="8"/>
                  </a:cubicBezTo>
                  <a:cubicBezTo>
                    <a:pt x="15" y="8"/>
                    <a:pt x="12" y="11"/>
                    <a:pt x="12" y="15"/>
                  </a:cubicBezTo>
                  <a:cubicBezTo>
                    <a:pt x="12" y="19"/>
                    <a:pt x="17" y="21"/>
                    <a:pt x="23" y="21"/>
                  </a:cubicBezTo>
                  <a:cubicBezTo>
                    <a:pt x="33" y="23"/>
                    <a:pt x="43" y="25"/>
                    <a:pt x="43" y="37"/>
                  </a:cubicBezTo>
                  <a:cubicBezTo>
                    <a:pt x="43" y="48"/>
                    <a:pt x="33" y="53"/>
                    <a:pt x="22" y="53"/>
                  </a:cubicBezTo>
                  <a:cubicBezTo>
                    <a:pt x="12" y="53"/>
                    <a:pt x="4" y="50"/>
                    <a:pt x="0" y="41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42"/>
                    <a:pt x="16" y="45"/>
                    <a:pt x="22" y="45"/>
                  </a:cubicBezTo>
                  <a:cubicBezTo>
                    <a:pt x="28" y="45"/>
                    <a:pt x="34" y="43"/>
                    <a:pt x="34" y="37"/>
                  </a:cubicBezTo>
                  <a:cubicBezTo>
                    <a:pt x="34" y="33"/>
                    <a:pt x="29" y="31"/>
                    <a:pt x="22" y="30"/>
                  </a:cubicBezTo>
                  <a:cubicBezTo>
                    <a:pt x="12" y="29"/>
                    <a:pt x="2" y="26"/>
                    <a:pt x="2" y="15"/>
                  </a:cubicBezTo>
                  <a:cubicBezTo>
                    <a:pt x="2" y="4"/>
                    <a:pt x="13" y="0"/>
                    <a:pt x="22" y="0"/>
                  </a:cubicBezTo>
                  <a:cubicBezTo>
                    <a:pt x="30" y="0"/>
                    <a:pt x="38" y="2"/>
                    <a:pt x="42" y="10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2">
              <a:extLst>
                <a:ext uri="{FF2B5EF4-FFF2-40B4-BE49-F238E27FC236}">
                  <a16:creationId xmlns:a16="http://schemas.microsoft.com/office/drawing/2014/main" id="{4D6D6941-EC01-4DE6-A5C4-60A899E8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703" y="3113088"/>
              <a:ext cx="155575" cy="188913"/>
            </a:xfrm>
            <a:custGeom>
              <a:avLst/>
              <a:gdLst>
                <a:gd name="T0" fmla="*/ 16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6 w 41"/>
                <a:gd name="T15" fmla="*/ 50 h 50"/>
                <a:gd name="T16" fmla="*/ 16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7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3">
              <a:extLst>
                <a:ext uri="{FF2B5EF4-FFF2-40B4-BE49-F238E27FC236}">
                  <a16:creationId xmlns:a16="http://schemas.microsoft.com/office/drawing/2014/main" id="{177EE0AB-2CEB-4C27-992D-6F51AB78AE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9503" y="3113088"/>
              <a:ext cx="169863" cy="188913"/>
            </a:xfrm>
            <a:custGeom>
              <a:avLst/>
              <a:gdLst>
                <a:gd name="T0" fmla="*/ 45 w 45"/>
                <a:gd name="T1" fmla="*/ 50 h 50"/>
                <a:gd name="T2" fmla="*/ 33 w 45"/>
                <a:gd name="T3" fmla="*/ 50 h 50"/>
                <a:gd name="T4" fmla="*/ 19 w 45"/>
                <a:gd name="T5" fmla="*/ 33 h 50"/>
                <a:gd name="T6" fmla="*/ 10 w 45"/>
                <a:gd name="T7" fmla="*/ 33 h 50"/>
                <a:gd name="T8" fmla="*/ 10 w 45"/>
                <a:gd name="T9" fmla="*/ 50 h 50"/>
                <a:gd name="T10" fmla="*/ 0 w 45"/>
                <a:gd name="T11" fmla="*/ 50 h 50"/>
                <a:gd name="T12" fmla="*/ 0 w 45"/>
                <a:gd name="T13" fmla="*/ 0 h 50"/>
                <a:gd name="T14" fmla="*/ 24 w 45"/>
                <a:gd name="T15" fmla="*/ 0 h 50"/>
                <a:gd name="T16" fmla="*/ 42 w 45"/>
                <a:gd name="T17" fmla="*/ 16 h 50"/>
                <a:gd name="T18" fmla="*/ 29 w 45"/>
                <a:gd name="T19" fmla="*/ 32 h 50"/>
                <a:gd name="T20" fmla="*/ 45 w 45"/>
                <a:gd name="T21" fmla="*/ 49 h 50"/>
                <a:gd name="T22" fmla="*/ 45 w 45"/>
                <a:gd name="T23" fmla="*/ 50 h 50"/>
                <a:gd name="T24" fmla="*/ 10 w 45"/>
                <a:gd name="T25" fmla="*/ 9 h 50"/>
                <a:gd name="T26" fmla="*/ 10 w 45"/>
                <a:gd name="T27" fmla="*/ 25 h 50"/>
                <a:gd name="T28" fmla="*/ 24 w 45"/>
                <a:gd name="T29" fmla="*/ 25 h 50"/>
                <a:gd name="T30" fmla="*/ 33 w 45"/>
                <a:gd name="T31" fmla="*/ 17 h 50"/>
                <a:gd name="T32" fmla="*/ 24 w 45"/>
                <a:gd name="T33" fmla="*/ 9 h 50"/>
                <a:gd name="T34" fmla="*/ 10 w 45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50">
                  <a:moveTo>
                    <a:pt x="45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0"/>
                  </a:lnTo>
                  <a:close/>
                  <a:moveTo>
                    <a:pt x="10" y="9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3" y="21"/>
                    <a:pt x="33" y="17"/>
                  </a:cubicBezTo>
                  <a:cubicBezTo>
                    <a:pt x="33" y="13"/>
                    <a:pt x="30" y="9"/>
                    <a:pt x="24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4">
              <a:extLst>
                <a:ext uri="{FF2B5EF4-FFF2-40B4-BE49-F238E27FC236}">
                  <a16:creationId xmlns:a16="http://schemas.microsoft.com/office/drawing/2014/main" id="{BAA84657-7483-485A-BC3F-8A44ED7EF8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428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6 w 133"/>
                <a:gd name="T3" fmla="*/ 96 h 119"/>
                <a:gd name="T4" fmla="*/ 26 w 133"/>
                <a:gd name="T5" fmla="*/ 119 h 119"/>
                <a:gd name="T6" fmla="*/ 0 w 133"/>
                <a:gd name="T7" fmla="*/ 119 h 119"/>
                <a:gd name="T8" fmla="*/ 55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7 w 133"/>
                <a:gd name="T15" fmla="*/ 119 h 119"/>
                <a:gd name="T16" fmla="*/ 97 w 133"/>
                <a:gd name="T17" fmla="*/ 96 h 119"/>
                <a:gd name="T18" fmla="*/ 66 w 133"/>
                <a:gd name="T19" fmla="*/ 24 h 119"/>
                <a:gd name="T20" fmla="*/ 45 w 133"/>
                <a:gd name="T21" fmla="*/ 77 h 119"/>
                <a:gd name="T22" fmla="*/ 88 w 133"/>
                <a:gd name="T23" fmla="*/ 77 h 119"/>
                <a:gd name="T24" fmla="*/ 66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6" y="96"/>
                  </a:lnTo>
                  <a:lnTo>
                    <a:pt x="26" y="119"/>
                  </a:lnTo>
                  <a:lnTo>
                    <a:pt x="0" y="119"/>
                  </a:lnTo>
                  <a:lnTo>
                    <a:pt x="55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7" y="119"/>
                  </a:lnTo>
                  <a:lnTo>
                    <a:pt x="97" y="96"/>
                  </a:lnTo>
                  <a:close/>
                  <a:moveTo>
                    <a:pt x="66" y="24"/>
                  </a:moveTo>
                  <a:lnTo>
                    <a:pt x="45" y="77"/>
                  </a:lnTo>
                  <a:lnTo>
                    <a:pt x="88" y="77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5">
              <a:extLst>
                <a:ext uri="{FF2B5EF4-FFF2-40B4-BE49-F238E27FC236}">
                  <a16:creationId xmlns:a16="http://schemas.microsoft.com/office/drawing/2014/main" id="{990AA715-D6BA-4F31-B46A-DEE5879F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616" y="3113088"/>
              <a:ext cx="153988" cy="188913"/>
            </a:xfrm>
            <a:custGeom>
              <a:avLst/>
              <a:gdLst>
                <a:gd name="T0" fmla="*/ 76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6 w 97"/>
                <a:gd name="T21" fmla="*/ 74 h 119"/>
                <a:gd name="T22" fmla="*/ 76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6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6">
              <a:extLst>
                <a:ext uri="{FF2B5EF4-FFF2-40B4-BE49-F238E27FC236}">
                  <a16:creationId xmlns:a16="http://schemas.microsoft.com/office/drawing/2014/main" id="{881BC27C-8473-4415-AC80-6CDE679C7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591" y="3106738"/>
              <a:ext cx="161925" cy="200025"/>
            </a:xfrm>
            <a:custGeom>
              <a:avLst/>
              <a:gdLst>
                <a:gd name="T0" fmla="*/ 34 w 43"/>
                <a:gd name="T1" fmla="*/ 14 h 53"/>
                <a:gd name="T2" fmla="*/ 22 w 43"/>
                <a:gd name="T3" fmla="*/ 8 h 53"/>
                <a:gd name="T4" fmla="*/ 11 w 43"/>
                <a:gd name="T5" fmla="*/ 15 h 53"/>
                <a:gd name="T6" fmla="*/ 23 w 43"/>
                <a:gd name="T7" fmla="*/ 21 h 53"/>
                <a:gd name="T8" fmla="*/ 43 w 43"/>
                <a:gd name="T9" fmla="*/ 37 h 53"/>
                <a:gd name="T10" fmla="*/ 22 w 43"/>
                <a:gd name="T11" fmla="*/ 53 h 53"/>
                <a:gd name="T12" fmla="*/ 0 w 43"/>
                <a:gd name="T13" fmla="*/ 41 h 53"/>
                <a:gd name="T14" fmla="*/ 8 w 43"/>
                <a:gd name="T15" fmla="*/ 37 h 53"/>
                <a:gd name="T16" fmla="*/ 22 w 43"/>
                <a:gd name="T17" fmla="*/ 45 h 53"/>
                <a:gd name="T18" fmla="*/ 33 w 43"/>
                <a:gd name="T19" fmla="*/ 37 h 53"/>
                <a:gd name="T20" fmla="*/ 22 w 43"/>
                <a:gd name="T21" fmla="*/ 30 h 53"/>
                <a:gd name="T22" fmla="*/ 2 w 43"/>
                <a:gd name="T23" fmla="*/ 15 h 53"/>
                <a:gd name="T24" fmla="*/ 22 w 43"/>
                <a:gd name="T25" fmla="*/ 0 h 53"/>
                <a:gd name="T26" fmla="*/ 41 w 43"/>
                <a:gd name="T27" fmla="*/ 10 h 53"/>
                <a:gd name="T28" fmla="*/ 34 w 43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34" y="14"/>
                  </a:moveTo>
                  <a:cubicBezTo>
                    <a:pt x="32" y="11"/>
                    <a:pt x="27" y="8"/>
                    <a:pt x="22" y="8"/>
                  </a:cubicBezTo>
                  <a:cubicBezTo>
                    <a:pt x="15" y="8"/>
                    <a:pt x="11" y="11"/>
                    <a:pt x="11" y="15"/>
                  </a:cubicBezTo>
                  <a:cubicBezTo>
                    <a:pt x="11" y="19"/>
                    <a:pt x="17" y="21"/>
                    <a:pt x="23" y="21"/>
                  </a:cubicBezTo>
                  <a:cubicBezTo>
                    <a:pt x="33" y="23"/>
                    <a:pt x="43" y="25"/>
                    <a:pt x="43" y="37"/>
                  </a:cubicBezTo>
                  <a:cubicBezTo>
                    <a:pt x="43" y="48"/>
                    <a:pt x="33" y="53"/>
                    <a:pt x="22" y="53"/>
                  </a:cubicBezTo>
                  <a:cubicBezTo>
                    <a:pt x="12" y="53"/>
                    <a:pt x="4" y="50"/>
                    <a:pt x="0" y="41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42"/>
                    <a:pt x="16" y="45"/>
                    <a:pt x="22" y="45"/>
                  </a:cubicBezTo>
                  <a:cubicBezTo>
                    <a:pt x="28" y="45"/>
                    <a:pt x="33" y="43"/>
                    <a:pt x="33" y="37"/>
                  </a:cubicBezTo>
                  <a:cubicBezTo>
                    <a:pt x="33" y="33"/>
                    <a:pt x="29" y="31"/>
                    <a:pt x="22" y="30"/>
                  </a:cubicBezTo>
                  <a:cubicBezTo>
                    <a:pt x="12" y="29"/>
                    <a:pt x="2" y="26"/>
                    <a:pt x="2" y="15"/>
                  </a:cubicBezTo>
                  <a:cubicBezTo>
                    <a:pt x="2" y="4"/>
                    <a:pt x="12" y="0"/>
                    <a:pt x="22" y="0"/>
                  </a:cubicBezTo>
                  <a:cubicBezTo>
                    <a:pt x="29" y="0"/>
                    <a:pt x="37" y="2"/>
                    <a:pt x="41" y="10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7">
              <a:extLst>
                <a:ext uri="{FF2B5EF4-FFF2-40B4-BE49-F238E27FC236}">
                  <a16:creationId xmlns:a16="http://schemas.microsoft.com/office/drawing/2014/main" id="{1F01D274-6C65-4701-910C-537AB7F43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9916" y="3113088"/>
              <a:ext cx="180975" cy="188913"/>
            </a:xfrm>
            <a:custGeom>
              <a:avLst/>
              <a:gdLst>
                <a:gd name="T0" fmla="*/ 24 w 48"/>
                <a:gd name="T1" fmla="*/ 35 h 50"/>
                <a:gd name="T2" fmla="*/ 10 w 48"/>
                <a:gd name="T3" fmla="*/ 35 h 50"/>
                <a:gd name="T4" fmla="*/ 10 w 48"/>
                <a:gd name="T5" fmla="*/ 50 h 50"/>
                <a:gd name="T6" fmla="*/ 0 w 48"/>
                <a:gd name="T7" fmla="*/ 50 h 50"/>
                <a:gd name="T8" fmla="*/ 0 w 48"/>
                <a:gd name="T9" fmla="*/ 0 h 50"/>
                <a:gd name="T10" fmla="*/ 24 w 48"/>
                <a:gd name="T11" fmla="*/ 0 h 50"/>
                <a:gd name="T12" fmla="*/ 24 w 48"/>
                <a:gd name="T13" fmla="*/ 35 h 50"/>
                <a:gd name="T14" fmla="*/ 10 w 48"/>
                <a:gd name="T15" fmla="*/ 27 h 50"/>
                <a:gd name="T16" fmla="*/ 24 w 48"/>
                <a:gd name="T17" fmla="*/ 27 h 50"/>
                <a:gd name="T18" fmla="*/ 24 w 48"/>
                <a:gd name="T19" fmla="*/ 9 h 50"/>
                <a:gd name="T20" fmla="*/ 10 w 48"/>
                <a:gd name="T21" fmla="*/ 9 h 50"/>
                <a:gd name="T22" fmla="*/ 10 w 48"/>
                <a:gd name="T23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0">
                  <a:moveTo>
                    <a:pt x="24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48" y="0"/>
                    <a:pt x="48" y="35"/>
                    <a:pt x="24" y="35"/>
                  </a:cubicBezTo>
                  <a:close/>
                  <a:moveTo>
                    <a:pt x="10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36" y="27"/>
                    <a:pt x="36" y="9"/>
                    <a:pt x="24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8">
              <a:extLst>
                <a:ext uri="{FF2B5EF4-FFF2-40B4-BE49-F238E27FC236}">
                  <a16:creationId xmlns:a16="http://schemas.microsoft.com/office/drawing/2014/main" id="{C8C68BB3-97F0-4D6D-BAEF-9437E20680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4541" y="3109913"/>
              <a:ext cx="195263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9">
              <a:extLst>
                <a:ext uri="{FF2B5EF4-FFF2-40B4-BE49-F238E27FC236}">
                  <a16:creationId xmlns:a16="http://schemas.microsoft.com/office/drawing/2014/main" id="{3E8598A7-69FC-4EE3-AFAD-0C591D444D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6791" y="3113088"/>
              <a:ext cx="165100" cy="188913"/>
            </a:xfrm>
            <a:custGeom>
              <a:avLst/>
              <a:gdLst>
                <a:gd name="T0" fmla="*/ 44 w 44"/>
                <a:gd name="T1" fmla="*/ 50 h 50"/>
                <a:gd name="T2" fmla="*/ 33 w 44"/>
                <a:gd name="T3" fmla="*/ 50 h 50"/>
                <a:gd name="T4" fmla="*/ 19 w 44"/>
                <a:gd name="T5" fmla="*/ 33 h 50"/>
                <a:gd name="T6" fmla="*/ 9 w 44"/>
                <a:gd name="T7" fmla="*/ 33 h 50"/>
                <a:gd name="T8" fmla="*/ 9 w 44"/>
                <a:gd name="T9" fmla="*/ 50 h 50"/>
                <a:gd name="T10" fmla="*/ 0 w 44"/>
                <a:gd name="T11" fmla="*/ 50 h 50"/>
                <a:gd name="T12" fmla="*/ 0 w 44"/>
                <a:gd name="T13" fmla="*/ 0 h 50"/>
                <a:gd name="T14" fmla="*/ 24 w 44"/>
                <a:gd name="T15" fmla="*/ 0 h 50"/>
                <a:gd name="T16" fmla="*/ 42 w 44"/>
                <a:gd name="T17" fmla="*/ 16 h 50"/>
                <a:gd name="T18" fmla="*/ 29 w 44"/>
                <a:gd name="T19" fmla="*/ 32 h 50"/>
                <a:gd name="T20" fmla="*/ 44 w 44"/>
                <a:gd name="T21" fmla="*/ 49 h 50"/>
                <a:gd name="T22" fmla="*/ 44 w 44"/>
                <a:gd name="T23" fmla="*/ 50 h 50"/>
                <a:gd name="T24" fmla="*/ 9 w 44"/>
                <a:gd name="T25" fmla="*/ 9 h 50"/>
                <a:gd name="T26" fmla="*/ 9 w 44"/>
                <a:gd name="T27" fmla="*/ 25 h 50"/>
                <a:gd name="T28" fmla="*/ 24 w 44"/>
                <a:gd name="T29" fmla="*/ 25 h 50"/>
                <a:gd name="T30" fmla="*/ 32 w 44"/>
                <a:gd name="T31" fmla="*/ 17 h 50"/>
                <a:gd name="T32" fmla="*/ 24 w 44"/>
                <a:gd name="T33" fmla="*/ 9 h 50"/>
                <a:gd name="T34" fmla="*/ 9 w 44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44" y="50"/>
                  </a:lnTo>
                  <a:close/>
                  <a:moveTo>
                    <a:pt x="9" y="9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2" y="21"/>
                    <a:pt x="32" y="17"/>
                  </a:cubicBezTo>
                  <a:cubicBezTo>
                    <a:pt x="32" y="13"/>
                    <a:pt x="30" y="9"/>
                    <a:pt x="24" y="9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0">
              <a:extLst>
                <a:ext uri="{FF2B5EF4-FFF2-40B4-BE49-F238E27FC236}">
                  <a16:creationId xmlns:a16="http://schemas.microsoft.com/office/drawing/2014/main" id="{4AFF5269-EC7A-43CF-A682-FAB381815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766" y="3113088"/>
              <a:ext cx="153988" cy="188913"/>
            </a:xfrm>
            <a:custGeom>
              <a:avLst/>
              <a:gdLst>
                <a:gd name="T0" fmla="*/ 15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5 w 41"/>
                <a:gd name="T15" fmla="*/ 50 h 50"/>
                <a:gd name="T16" fmla="*/ 15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5" y="50"/>
                    <a:pt x="15" y="50"/>
                    <a:pt x="15" y="50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1">
              <a:extLst>
                <a:ext uri="{FF2B5EF4-FFF2-40B4-BE49-F238E27FC236}">
                  <a16:creationId xmlns:a16="http://schemas.microsoft.com/office/drawing/2014/main" id="{C014B6B7-7DD3-43B9-AC58-76326D489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1753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6 w 133"/>
                <a:gd name="T3" fmla="*/ 96 h 119"/>
                <a:gd name="T4" fmla="*/ 26 w 133"/>
                <a:gd name="T5" fmla="*/ 119 h 119"/>
                <a:gd name="T6" fmla="*/ 0 w 133"/>
                <a:gd name="T7" fmla="*/ 119 h 119"/>
                <a:gd name="T8" fmla="*/ 55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7 w 133"/>
                <a:gd name="T15" fmla="*/ 119 h 119"/>
                <a:gd name="T16" fmla="*/ 97 w 133"/>
                <a:gd name="T17" fmla="*/ 96 h 119"/>
                <a:gd name="T18" fmla="*/ 67 w 133"/>
                <a:gd name="T19" fmla="*/ 24 h 119"/>
                <a:gd name="T20" fmla="*/ 45 w 133"/>
                <a:gd name="T21" fmla="*/ 77 h 119"/>
                <a:gd name="T22" fmla="*/ 88 w 133"/>
                <a:gd name="T23" fmla="*/ 77 h 119"/>
                <a:gd name="T24" fmla="*/ 67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6" y="96"/>
                  </a:lnTo>
                  <a:lnTo>
                    <a:pt x="26" y="119"/>
                  </a:lnTo>
                  <a:lnTo>
                    <a:pt x="0" y="119"/>
                  </a:lnTo>
                  <a:lnTo>
                    <a:pt x="55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7" y="119"/>
                  </a:lnTo>
                  <a:lnTo>
                    <a:pt x="97" y="96"/>
                  </a:lnTo>
                  <a:close/>
                  <a:moveTo>
                    <a:pt x="67" y="24"/>
                  </a:moveTo>
                  <a:lnTo>
                    <a:pt x="45" y="77"/>
                  </a:lnTo>
                  <a:lnTo>
                    <a:pt x="88" y="77"/>
                  </a:lnTo>
                  <a:lnTo>
                    <a:pt x="67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2">
              <a:extLst>
                <a:ext uri="{FF2B5EF4-FFF2-40B4-BE49-F238E27FC236}">
                  <a16:creationId xmlns:a16="http://schemas.microsoft.com/office/drawing/2014/main" id="{E60F3D9C-0B12-4237-9FC4-D637BEB5A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903" y="3113088"/>
              <a:ext cx="155575" cy="188913"/>
            </a:xfrm>
            <a:custGeom>
              <a:avLst/>
              <a:gdLst>
                <a:gd name="T0" fmla="*/ 16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6 w 41"/>
                <a:gd name="T15" fmla="*/ 50 h 50"/>
                <a:gd name="T16" fmla="*/ 16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3">
              <a:extLst>
                <a:ext uri="{FF2B5EF4-FFF2-40B4-BE49-F238E27FC236}">
                  <a16:creationId xmlns:a16="http://schemas.microsoft.com/office/drawing/2014/main" id="{99D66AC8-64B6-4406-9EF4-CF1D800F7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3703" y="3113088"/>
              <a:ext cx="33338" cy="188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4">
              <a:extLst>
                <a:ext uri="{FF2B5EF4-FFF2-40B4-BE49-F238E27FC236}">
                  <a16:creationId xmlns:a16="http://schemas.microsoft.com/office/drawing/2014/main" id="{8C583B1F-E443-4A19-AF9F-70B098A9AD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7203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4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3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10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5">
              <a:extLst>
                <a:ext uri="{FF2B5EF4-FFF2-40B4-BE49-F238E27FC236}">
                  <a16:creationId xmlns:a16="http://schemas.microsoft.com/office/drawing/2014/main" id="{EF39E3AE-1076-4027-BA2E-0486CB8A4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216" y="3113088"/>
              <a:ext cx="153988" cy="188913"/>
            </a:xfrm>
            <a:custGeom>
              <a:avLst/>
              <a:gdLst>
                <a:gd name="T0" fmla="*/ 76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6 w 97"/>
                <a:gd name="T21" fmla="*/ 74 h 119"/>
                <a:gd name="T22" fmla="*/ 76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6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955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ED3881-4649-4434-99FE-7CA99AB88372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408AA6-34B5-4793-8A8B-5613A5F86660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A081C-AE9C-4391-9642-97207E2B7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381" y="1232452"/>
            <a:ext cx="11040983" cy="230939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E5432-16AD-42E8-8A4E-5CB991A4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E4A90-00F1-42CF-9ACA-52836926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7F7015-86A1-4E61-A66E-058D94A9D167}"/>
              </a:ext>
            </a:extLst>
          </p:cNvPr>
          <p:cNvCxnSpPr/>
          <p:nvPr userDrawn="1"/>
        </p:nvCxnSpPr>
        <p:spPr>
          <a:xfrm>
            <a:off x="393290" y="3637935"/>
            <a:ext cx="1149391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BF5920A-17EE-4D7D-8935-255F1DF398F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116" name="Freeform 5">
              <a:extLst>
                <a:ext uri="{FF2B5EF4-FFF2-40B4-BE49-F238E27FC236}">
                  <a16:creationId xmlns:a16="http://schemas.microsoft.com/office/drawing/2014/main" id="{C84D12BE-5B94-46EE-BD8B-B34C3A9F8F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">
              <a:extLst>
                <a:ext uri="{FF2B5EF4-FFF2-40B4-BE49-F238E27FC236}">
                  <a16:creationId xmlns:a16="http://schemas.microsoft.com/office/drawing/2014/main" id="{AD7F93A2-7BDC-47FB-9461-B25E3C1DF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">
              <a:extLst>
                <a:ext uri="{FF2B5EF4-FFF2-40B4-BE49-F238E27FC236}">
                  <a16:creationId xmlns:a16="http://schemas.microsoft.com/office/drawing/2014/main" id="{969EAA3D-4498-4F88-9DA7-A4DD1A220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8">
              <a:extLst>
                <a:ext uri="{FF2B5EF4-FFF2-40B4-BE49-F238E27FC236}">
                  <a16:creationId xmlns:a16="http://schemas.microsoft.com/office/drawing/2014/main" id="{EA291BC8-9740-4D99-B7F1-EEFF55D5B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">
              <a:extLst>
                <a:ext uri="{FF2B5EF4-FFF2-40B4-BE49-F238E27FC236}">
                  <a16:creationId xmlns:a16="http://schemas.microsoft.com/office/drawing/2014/main" id="{2F78F4B0-AB44-48B2-991E-25365F921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">
              <a:extLst>
                <a:ext uri="{FF2B5EF4-FFF2-40B4-BE49-F238E27FC236}">
                  <a16:creationId xmlns:a16="http://schemas.microsoft.com/office/drawing/2014/main" id="{0628E2EF-13D1-4C7A-A482-6783884F3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">
              <a:extLst>
                <a:ext uri="{FF2B5EF4-FFF2-40B4-BE49-F238E27FC236}">
                  <a16:creationId xmlns:a16="http://schemas.microsoft.com/office/drawing/2014/main" id="{40E0EC64-417F-4EF8-9A89-2BAD80D85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">
              <a:extLst>
                <a:ext uri="{FF2B5EF4-FFF2-40B4-BE49-F238E27FC236}">
                  <a16:creationId xmlns:a16="http://schemas.microsoft.com/office/drawing/2014/main" id="{7F762D84-8FD8-4F3B-9A4A-8DA87C19C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3">
              <a:extLst>
                <a:ext uri="{FF2B5EF4-FFF2-40B4-BE49-F238E27FC236}">
                  <a16:creationId xmlns:a16="http://schemas.microsoft.com/office/drawing/2014/main" id="{78DAAFF8-43BA-40B9-A9F0-7165895A3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4">
              <a:extLst>
                <a:ext uri="{FF2B5EF4-FFF2-40B4-BE49-F238E27FC236}">
                  <a16:creationId xmlns:a16="http://schemas.microsoft.com/office/drawing/2014/main" id="{1EFD82D5-5587-47FF-BE5E-6FA397898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B0B763B4-5E25-4CC8-A5CE-F35784462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58A067D-4BFB-4479-BFAE-CB178510E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7">
              <a:extLst>
                <a:ext uri="{FF2B5EF4-FFF2-40B4-BE49-F238E27FC236}">
                  <a16:creationId xmlns:a16="http://schemas.microsoft.com/office/drawing/2014/main" id="{DF449844-4BF1-4BF9-8B67-679C3D45F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8">
              <a:extLst>
                <a:ext uri="{FF2B5EF4-FFF2-40B4-BE49-F238E27FC236}">
                  <a16:creationId xmlns:a16="http://schemas.microsoft.com/office/drawing/2014/main" id="{9A0A0ECD-7D4A-48A6-895B-E09940A058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9">
              <a:extLst>
                <a:ext uri="{FF2B5EF4-FFF2-40B4-BE49-F238E27FC236}">
                  <a16:creationId xmlns:a16="http://schemas.microsoft.com/office/drawing/2014/main" id="{05420FFF-C927-4442-87C3-6DADD4C067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">
              <a:extLst>
                <a:ext uri="{FF2B5EF4-FFF2-40B4-BE49-F238E27FC236}">
                  <a16:creationId xmlns:a16="http://schemas.microsoft.com/office/drawing/2014/main" id="{93E118F8-501B-4AA7-B06F-3135443C47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1">
              <a:extLst>
                <a:ext uri="{FF2B5EF4-FFF2-40B4-BE49-F238E27FC236}">
                  <a16:creationId xmlns:a16="http://schemas.microsoft.com/office/drawing/2014/main" id="{DBA37310-8F17-4B19-BEE6-45F5367A5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2">
              <a:extLst>
                <a:ext uri="{FF2B5EF4-FFF2-40B4-BE49-F238E27FC236}">
                  <a16:creationId xmlns:a16="http://schemas.microsoft.com/office/drawing/2014/main" id="{6A758119-855B-4132-95F7-8DA0D604C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23">
              <a:extLst>
                <a:ext uri="{FF2B5EF4-FFF2-40B4-BE49-F238E27FC236}">
                  <a16:creationId xmlns:a16="http://schemas.microsoft.com/office/drawing/2014/main" id="{D87858BC-7DA1-4168-A5F2-49FCAE3D7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4">
              <a:extLst>
                <a:ext uri="{FF2B5EF4-FFF2-40B4-BE49-F238E27FC236}">
                  <a16:creationId xmlns:a16="http://schemas.microsoft.com/office/drawing/2014/main" id="{AF5D0809-6A72-4158-8239-90F2660B6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5">
              <a:extLst>
                <a:ext uri="{FF2B5EF4-FFF2-40B4-BE49-F238E27FC236}">
                  <a16:creationId xmlns:a16="http://schemas.microsoft.com/office/drawing/2014/main" id="{831DF8DC-6E49-44A8-94E4-99C15EB97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6">
              <a:extLst>
                <a:ext uri="{FF2B5EF4-FFF2-40B4-BE49-F238E27FC236}">
                  <a16:creationId xmlns:a16="http://schemas.microsoft.com/office/drawing/2014/main" id="{88325ECD-B43B-42E3-A4CD-7199E5E3F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7">
              <a:extLst>
                <a:ext uri="{FF2B5EF4-FFF2-40B4-BE49-F238E27FC236}">
                  <a16:creationId xmlns:a16="http://schemas.microsoft.com/office/drawing/2014/main" id="{2938628C-9D6F-4C1D-BECC-D6D448D19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8">
              <a:extLst>
                <a:ext uri="{FF2B5EF4-FFF2-40B4-BE49-F238E27FC236}">
                  <a16:creationId xmlns:a16="http://schemas.microsoft.com/office/drawing/2014/main" id="{D7FB7D1D-6F08-475B-8579-DC2436FD2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9">
              <a:extLst>
                <a:ext uri="{FF2B5EF4-FFF2-40B4-BE49-F238E27FC236}">
                  <a16:creationId xmlns:a16="http://schemas.microsoft.com/office/drawing/2014/main" id="{E1A294CF-AB63-4FFA-B829-E706DBBCEB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0">
              <a:extLst>
                <a:ext uri="{FF2B5EF4-FFF2-40B4-BE49-F238E27FC236}">
                  <a16:creationId xmlns:a16="http://schemas.microsoft.com/office/drawing/2014/main" id="{42D26F9C-BF3D-45FA-B4CF-6C81B3EF9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1">
              <a:extLst>
                <a:ext uri="{FF2B5EF4-FFF2-40B4-BE49-F238E27FC236}">
                  <a16:creationId xmlns:a16="http://schemas.microsoft.com/office/drawing/2014/main" id="{7AADA26B-3963-420A-A73B-878650EAB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32">
              <a:extLst>
                <a:ext uri="{FF2B5EF4-FFF2-40B4-BE49-F238E27FC236}">
                  <a16:creationId xmlns:a16="http://schemas.microsoft.com/office/drawing/2014/main" id="{E97653BA-EF44-4A71-ACDB-A680534BD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3">
              <a:extLst>
                <a:ext uri="{FF2B5EF4-FFF2-40B4-BE49-F238E27FC236}">
                  <a16:creationId xmlns:a16="http://schemas.microsoft.com/office/drawing/2014/main" id="{566CE1A7-F926-4F6E-84CE-E848BCB87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4">
              <a:extLst>
                <a:ext uri="{FF2B5EF4-FFF2-40B4-BE49-F238E27FC236}">
                  <a16:creationId xmlns:a16="http://schemas.microsoft.com/office/drawing/2014/main" id="{A028C807-659D-4A7A-B655-182D5609E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5">
              <a:extLst>
                <a:ext uri="{FF2B5EF4-FFF2-40B4-BE49-F238E27FC236}">
                  <a16:creationId xmlns:a16="http://schemas.microsoft.com/office/drawing/2014/main" id="{FF8BFC33-B24D-4CBF-9849-2AAED0E68F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6">
              <a:extLst>
                <a:ext uri="{FF2B5EF4-FFF2-40B4-BE49-F238E27FC236}">
                  <a16:creationId xmlns:a16="http://schemas.microsoft.com/office/drawing/2014/main" id="{55D59C66-A8E4-4E42-9D42-18B8E9CB3D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7">
              <a:extLst>
                <a:ext uri="{FF2B5EF4-FFF2-40B4-BE49-F238E27FC236}">
                  <a16:creationId xmlns:a16="http://schemas.microsoft.com/office/drawing/2014/main" id="{BC2EF80E-4ACB-418F-A39E-A3D90AFC7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8">
              <a:extLst>
                <a:ext uri="{FF2B5EF4-FFF2-40B4-BE49-F238E27FC236}">
                  <a16:creationId xmlns:a16="http://schemas.microsoft.com/office/drawing/2014/main" id="{7B4643F2-3A26-4553-9E33-03CEDFA4FE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9">
              <a:extLst>
                <a:ext uri="{FF2B5EF4-FFF2-40B4-BE49-F238E27FC236}">
                  <a16:creationId xmlns:a16="http://schemas.microsoft.com/office/drawing/2014/main" id="{42E67725-4889-4A13-9A1D-198F5D190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40">
              <a:extLst>
                <a:ext uri="{FF2B5EF4-FFF2-40B4-BE49-F238E27FC236}">
                  <a16:creationId xmlns:a16="http://schemas.microsoft.com/office/drawing/2014/main" id="{E52563FB-0A7B-44A2-A2B5-1360C0011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41">
              <a:extLst>
                <a:ext uri="{FF2B5EF4-FFF2-40B4-BE49-F238E27FC236}">
                  <a16:creationId xmlns:a16="http://schemas.microsoft.com/office/drawing/2014/main" id="{9F5968EF-9303-45CF-A495-F8E28DDE3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42">
              <a:extLst>
                <a:ext uri="{FF2B5EF4-FFF2-40B4-BE49-F238E27FC236}">
                  <a16:creationId xmlns:a16="http://schemas.microsoft.com/office/drawing/2014/main" id="{41DD1D98-E2E9-47A5-947A-B8AA06431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43">
              <a:extLst>
                <a:ext uri="{FF2B5EF4-FFF2-40B4-BE49-F238E27FC236}">
                  <a16:creationId xmlns:a16="http://schemas.microsoft.com/office/drawing/2014/main" id="{D9447C7A-EB9B-4022-A88E-8DC0BF8D1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44">
              <a:extLst>
                <a:ext uri="{FF2B5EF4-FFF2-40B4-BE49-F238E27FC236}">
                  <a16:creationId xmlns:a16="http://schemas.microsoft.com/office/drawing/2014/main" id="{F00F513D-3562-4874-A4C2-47597C075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45">
              <a:extLst>
                <a:ext uri="{FF2B5EF4-FFF2-40B4-BE49-F238E27FC236}">
                  <a16:creationId xmlns:a16="http://schemas.microsoft.com/office/drawing/2014/main" id="{1927DD69-29DE-4C41-BD92-97F249626C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46">
              <a:extLst>
                <a:ext uri="{FF2B5EF4-FFF2-40B4-BE49-F238E27FC236}">
                  <a16:creationId xmlns:a16="http://schemas.microsoft.com/office/drawing/2014/main" id="{FB4728C9-8160-420D-94B5-91371C1D7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47">
              <a:extLst>
                <a:ext uri="{FF2B5EF4-FFF2-40B4-BE49-F238E27FC236}">
                  <a16:creationId xmlns:a16="http://schemas.microsoft.com/office/drawing/2014/main" id="{83028632-756F-49FE-AF4C-3DF5FA0B4F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48">
              <a:extLst>
                <a:ext uri="{FF2B5EF4-FFF2-40B4-BE49-F238E27FC236}">
                  <a16:creationId xmlns:a16="http://schemas.microsoft.com/office/drawing/2014/main" id="{98082D78-60A1-4170-8E56-769F0B73D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49">
              <a:extLst>
                <a:ext uri="{FF2B5EF4-FFF2-40B4-BE49-F238E27FC236}">
                  <a16:creationId xmlns:a16="http://schemas.microsoft.com/office/drawing/2014/main" id="{515B16C9-A541-47C7-82AA-2A41433C2C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50">
              <a:extLst>
                <a:ext uri="{FF2B5EF4-FFF2-40B4-BE49-F238E27FC236}">
                  <a16:creationId xmlns:a16="http://schemas.microsoft.com/office/drawing/2014/main" id="{3F5A285A-AF92-4CE3-9853-93C10B53A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51">
              <a:extLst>
                <a:ext uri="{FF2B5EF4-FFF2-40B4-BE49-F238E27FC236}">
                  <a16:creationId xmlns:a16="http://schemas.microsoft.com/office/drawing/2014/main" id="{941435F4-41D0-41D7-81BF-D22536936F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52">
              <a:extLst>
                <a:ext uri="{FF2B5EF4-FFF2-40B4-BE49-F238E27FC236}">
                  <a16:creationId xmlns:a16="http://schemas.microsoft.com/office/drawing/2014/main" id="{3ECD6D25-FFCC-47AD-AACA-7D18EE573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53">
              <a:extLst>
                <a:ext uri="{FF2B5EF4-FFF2-40B4-BE49-F238E27FC236}">
                  <a16:creationId xmlns:a16="http://schemas.microsoft.com/office/drawing/2014/main" id="{7868E515-160A-4E9F-8409-09ACEC153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54">
              <a:extLst>
                <a:ext uri="{FF2B5EF4-FFF2-40B4-BE49-F238E27FC236}">
                  <a16:creationId xmlns:a16="http://schemas.microsoft.com/office/drawing/2014/main" id="{B3C597BB-3AC5-4EA8-A396-2B31B1493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55">
              <a:extLst>
                <a:ext uri="{FF2B5EF4-FFF2-40B4-BE49-F238E27FC236}">
                  <a16:creationId xmlns:a16="http://schemas.microsoft.com/office/drawing/2014/main" id="{E155482B-5539-4132-8F3A-B9D0B69A8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56">
              <a:extLst>
                <a:ext uri="{FF2B5EF4-FFF2-40B4-BE49-F238E27FC236}">
                  <a16:creationId xmlns:a16="http://schemas.microsoft.com/office/drawing/2014/main" id="{6CB3BDE5-0E94-4431-A2E2-24E8FE0476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57">
              <a:extLst>
                <a:ext uri="{FF2B5EF4-FFF2-40B4-BE49-F238E27FC236}">
                  <a16:creationId xmlns:a16="http://schemas.microsoft.com/office/drawing/2014/main" id="{7E1F0630-F29F-401E-A22A-4BB155986C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58">
              <a:extLst>
                <a:ext uri="{FF2B5EF4-FFF2-40B4-BE49-F238E27FC236}">
                  <a16:creationId xmlns:a16="http://schemas.microsoft.com/office/drawing/2014/main" id="{08CE5662-1D0A-4715-9C3C-F26DD67B0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59">
              <a:extLst>
                <a:ext uri="{FF2B5EF4-FFF2-40B4-BE49-F238E27FC236}">
                  <a16:creationId xmlns:a16="http://schemas.microsoft.com/office/drawing/2014/main" id="{2F3D35D2-74DB-44F7-B7CD-E59A09FC4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60">
              <a:extLst>
                <a:ext uri="{FF2B5EF4-FFF2-40B4-BE49-F238E27FC236}">
                  <a16:creationId xmlns:a16="http://schemas.microsoft.com/office/drawing/2014/main" id="{FE831FC2-3E85-4462-9C57-CCCFF83D0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61">
              <a:extLst>
                <a:ext uri="{FF2B5EF4-FFF2-40B4-BE49-F238E27FC236}">
                  <a16:creationId xmlns:a16="http://schemas.microsoft.com/office/drawing/2014/main" id="{ABC85E17-5946-49B1-8F7B-6DC7607A0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62">
              <a:extLst>
                <a:ext uri="{FF2B5EF4-FFF2-40B4-BE49-F238E27FC236}">
                  <a16:creationId xmlns:a16="http://schemas.microsoft.com/office/drawing/2014/main" id="{09A945BB-4210-41D4-B2FE-46E453F27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3">
              <a:extLst>
                <a:ext uri="{FF2B5EF4-FFF2-40B4-BE49-F238E27FC236}">
                  <a16:creationId xmlns:a16="http://schemas.microsoft.com/office/drawing/2014/main" id="{6BFFA1EC-7987-4867-9019-9927863BD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64">
              <a:extLst>
                <a:ext uri="{FF2B5EF4-FFF2-40B4-BE49-F238E27FC236}">
                  <a16:creationId xmlns:a16="http://schemas.microsoft.com/office/drawing/2014/main" id="{019BD482-B4AD-495A-9216-1462620B7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65">
              <a:extLst>
                <a:ext uri="{FF2B5EF4-FFF2-40B4-BE49-F238E27FC236}">
                  <a16:creationId xmlns:a16="http://schemas.microsoft.com/office/drawing/2014/main" id="{3CF36E28-BF5B-4AD1-9274-E98FD2E8B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66">
              <a:extLst>
                <a:ext uri="{FF2B5EF4-FFF2-40B4-BE49-F238E27FC236}">
                  <a16:creationId xmlns:a16="http://schemas.microsoft.com/office/drawing/2014/main" id="{8338C4CD-AC01-4B83-B771-BB01002B01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67">
              <a:extLst>
                <a:ext uri="{FF2B5EF4-FFF2-40B4-BE49-F238E27FC236}">
                  <a16:creationId xmlns:a16="http://schemas.microsoft.com/office/drawing/2014/main" id="{1FCA1FB3-3D85-4AD5-92AA-731862C68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68">
              <a:extLst>
                <a:ext uri="{FF2B5EF4-FFF2-40B4-BE49-F238E27FC236}">
                  <a16:creationId xmlns:a16="http://schemas.microsoft.com/office/drawing/2014/main" id="{FDE7C278-010B-4080-A708-D4D2AA156B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69">
              <a:extLst>
                <a:ext uri="{FF2B5EF4-FFF2-40B4-BE49-F238E27FC236}">
                  <a16:creationId xmlns:a16="http://schemas.microsoft.com/office/drawing/2014/main" id="{FBCFE410-EC2E-4302-B76F-DC0761296C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70">
              <a:extLst>
                <a:ext uri="{FF2B5EF4-FFF2-40B4-BE49-F238E27FC236}">
                  <a16:creationId xmlns:a16="http://schemas.microsoft.com/office/drawing/2014/main" id="{B66C1C32-79B5-43ED-84E4-ADAB0DC513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71">
              <a:extLst>
                <a:ext uri="{FF2B5EF4-FFF2-40B4-BE49-F238E27FC236}">
                  <a16:creationId xmlns:a16="http://schemas.microsoft.com/office/drawing/2014/main" id="{DCEE2A6D-4400-4FC3-A6B9-A05E14812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72">
              <a:extLst>
                <a:ext uri="{FF2B5EF4-FFF2-40B4-BE49-F238E27FC236}">
                  <a16:creationId xmlns:a16="http://schemas.microsoft.com/office/drawing/2014/main" id="{FDBF6376-273D-439E-AC56-0AF9F9CB90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73">
              <a:extLst>
                <a:ext uri="{FF2B5EF4-FFF2-40B4-BE49-F238E27FC236}">
                  <a16:creationId xmlns:a16="http://schemas.microsoft.com/office/drawing/2014/main" id="{7BC408CD-54DD-4831-BFAE-5FD7B07EA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74">
              <a:extLst>
                <a:ext uri="{FF2B5EF4-FFF2-40B4-BE49-F238E27FC236}">
                  <a16:creationId xmlns:a16="http://schemas.microsoft.com/office/drawing/2014/main" id="{5E523019-2A1E-4F61-AFC4-1061D31AC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75">
              <a:extLst>
                <a:ext uri="{FF2B5EF4-FFF2-40B4-BE49-F238E27FC236}">
                  <a16:creationId xmlns:a16="http://schemas.microsoft.com/office/drawing/2014/main" id="{9C95C02D-3607-4E79-8E4B-B2507190F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76">
              <a:extLst>
                <a:ext uri="{FF2B5EF4-FFF2-40B4-BE49-F238E27FC236}">
                  <a16:creationId xmlns:a16="http://schemas.microsoft.com/office/drawing/2014/main" id="{EEAD94D0-1017-4EE9-8B03-0DDAEDD0D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77">
              <a:extLst>
                <a:ext uri="{FF2B5EF4-FFF2-40B4-BE49-F238E27FC236}">
                  <a16:creationId xmlns:a16="http://schemas.microsoft.com/office/drawing/2014/main" id="{9B164783-78E6-4974-BB0B-AD1B0437E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78">
              <a:extLst>
                <a:ext uri="{FF2B5EF4-FFF2-40B4-BE49-F238E27FC236}">
                  <a16:creationId xmlns:a16="http://schemas.microsoft.com/office/drawing/2014/main" id="{9F926F88-55B2-405D-A019-D07BE6C77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79">
              <a:extLst>
                <a:ext uri="{FF2B5EF4-FFF2-40B4-BE49-F238E27FC236}">
                  <a16:creationId xmlns:a16="http://schemas.microsoft.com/office/drawing/2014/main" id="{7BBC9C4E-B3E7-458A-919A-839872CDD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80">
              <a:extLst>
                <a:ext uri="{FF2B5EF4-FFF2-40B4-BE49-F238E27FC236}">
                  <a16:creationId xmlns:a16="http://schemas.microsoft.com/office/drawing/2014/main" id="{A98387C2-1B67-42BE-BFF7-1F6607AB6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81">
              <a:extLst>
                <a:ext uri="{FF2B5EF4-FFF2-40B4-BE49-F238E27FC236}">
                  <a16:creationId xmlns:a16="http://schemas.microsoft.com/office/drawing/2014/main" id="{CA932067-5643-41B3-84ED-CAB0C788A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82">
              <a:extLst>
                <a:ext uri="{FF2B5EF4-FFF2-40B4-BE49-F238E27FC236}">
                  <a16:creationId xmlns:a16="http://schemas.microsoft.com/office/drawing/2014/main" id="{469EB223-7711-4E56-A712-E23FE26C4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83">
              <a:extLst>
                <a:ext uri="{FF2B5EF4-FFF2-40B4-BE49-F238E27FC236}">
                  <a16:creationId xmlns:a16="http://schemas.microsoft.com/office/drawing/2014/main" id="{064AFAC7-D42E-497C-ACC8-1ABB17428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4">
              <a:extLst>
                <a:ext uri="{FF2B5EF4-FFF2-40B4-BE49-F238E27FC236}">
                  <a16:creationId xmlns:a16="http://schemas.microsoft.com/office/drawing/2014/main" id="{3FDC9F58-CD70-40AB-A883-81BEFB61E0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5">
              <a:extLst>
                <a:ext uri="{FF2B5EF4-FFF2-40B4-BE49-F238E27FC236}">
                  <a16:creationId xmlns:a16="http://schemas.microsoft.com/office/drawing/2014/main" id="{ACB8747D-8C18-45AE-A362-4A7644DBD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6">
              <a:extLst>
                <a:ext uri="{FF2B5EF4-FFF2-40B4-BE49-F238E27FC236}">
                  <a16:creationId xmlns:a16="http://schemas.microsoft.com/office/drawing/2014/main" id="{6E28DC63-FF29-4B8B-BF9B-BDDA42140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87">
              <a:extLst>
                <a:ext uri="{FF2B5EF4-FFF2-40B4-BE49-F238E27FC236}">
                  <a16:creationId xmlns:a16="http://schemas.microsoft.com/office/drawing/2014/main" id="{3C41C56C-6CC9-4783-AE2F-4AC835325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88">
              <a:extLst>
                <a:ext uri="{FF2B5EF4-FFF2-40B4-BE49-F238E27FC236}">
                  <a16:creationId xmlns:a16="http://schemas.microsoft.com/office/drawing/2014/main" id="{FFC325D9-4E0F-4C7F-B55B-124513C1B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21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person, standing&#10;&#10;Description automatically generated">
            <a:extLst>
              <a:ext uri="{FF2B5EF4-FFF2-40B4-BE49-F238E27FC236}">
                <a16:creationId xmlns:a16="http://schemas.microsoft.com/office/drawing/2014/main" id="{11281C15-E261-4EC1-8043-77BFAA122F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>
          <a:xfrm>
            <a:off x="0" y="0"/>
            <a:ext cx="12192000" cy="66344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6C9028-07F6-4C8E-80E2-DD63227995B6}"/>
              </a:ext>
            </a:extLst>
          </p:cNvPr>
          <p:cNvSpPr/>
          <p:nvPr userDrawn="1"/>
        </p:nvSpPr>
        <p:spPr>
          <a:xfrm>
            <a:off x="0" y="0"/>
            <a:ext cx="12191999" cy="6577781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ED3881-4649-4434-99FE-7CA99AB88372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408AA6-34B5-4793-8A8B-5613A5F86660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A081C-AE9C-4391-9642-97207E2B7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381" y="1232452"/>
            <a:ext cx="11040983" cy="230939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E5432-16AD-42E8-8A4E-5CB991A4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E4A90-00F1-42CF-9ACA-52836926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7F7015-86A1-4E61-A66E-058D94A9D167}"/>
              </a:ext>
            </a:extLst>
          </p:cNvPr>
          <p:cNvCxnSpPr/>
          <p:nvPr userDrawn="1"/>
        </p:nvCxnSpPr>
        <p:spPr>
          <a:xfrm>
            <a:off x="393290" y="3637935"/>
            <a:ext cx="1149391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BF5920A-17EE-4D7D-8935-255F1DF398F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116" name="Freeform 5">
              <a:extLst>
                <a:ext uri="{FF2B5EF4-FFF2-40B4-BE49-F238E27FC236}">
                  <a16:creationId xmlns:a16="http://schemas.microsoft.com/office/drawing/2014/main" id="{C84D12BE-5B94-46EE-BD8B-B34C3A9F8F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">
              <a:extLst>
                <a:ext uri="{FF2B5EF4-FFF2-40B4-BE49-F238E27FC236}">
                  <a16:creationId xmlns:a16="http://schemas.microsoft.com/office/drawing/2014/main" id="{AD7F93A2-7BDC-47FB-9461-B25E3C1DF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">
              <a:extLst>
                <a:ext uri="{FF2B5EF4-FFF2-40B4-BE49-F238E27FC236}">
                  <a16:creationId xmlns:a16="http://schemas.microsoft.com/office/drawing/2014/main" id="{969EAA3D-4498-4F88-9DA7-A4DD1A220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8">
              <a:extLst>
                <a:ext uri="{FF2B5EF4-FFF2-40B4-BE49-F238E27FC236}">
                  <a16:creationId xmlns:a16="http://schemas.microsoft.com/office/drawing/2014/main" id="{EA291BC8-9740-4D99-B7F1-EEFF55D5B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">
              <a:extLst>
                <a:ext uri="{FF2B5EF4-FFF2-40B4-BE49-F238E27FC236}">
                  <a16:creationId xmlns:a16="http://schemas.microsoft.com/office/drawing/2014/main" id="{2F78F4B0-AB44-48B2-991E-25365F921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">
              <a:extLst>
                <a:ext uri="{FF2B5EF4-FFF2-40B4-BE49-F238E27FC236}">
                  <a16:creationId xmlns:a16="http://schemas.microsoft.com/office/drawing/2014/main" id="{0628E2EF-13D1-4C7A-A482-6783884F3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">
              <a:extLst>
                <a:ext uri="{FF2B5EF4-FFF2-40B4-BE49-F238E27FC236}">
                  <a16:creationId xmlns:a16="http://schemas.microsoft.com/office/drawing/2014/main" id="{40E0EC64-417F-4EF8-9A89-2BAD80D85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">
              <a:extLst>
                <a:ext uri="{FF2B5EF4-FFF2-40B4-BE49-F238E27FC236}">
                  <a16:creationId xmlns:a16="http://schemas.microsoft.com/office/drawing/2014/main" id="{7F762D84-8FD8-4F3B-9A4A-8DA87C19C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3">
              <a:extLst>
                <a:ext uri="{FF2B5EF4-FFF2-40B4-BE49-F238E27FC236}">
                  <a16:creationId xmlns:a16="http://schemas.microsoft.com/office/drawing/2014/main" id="{78DAAFF8-43BA-40B9-A9F0-7165895A3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4">
              <a:extLst>
                <a:ext uri="{FF2B5EF4-FFF2-40B4-BE49-F238E27FC236}">
                  <a16:creationId xmlns:a16="http://schemas.microsoft.com/office/drawing/2014/main" id="{1EFD82D5-5587-47FF-BE5E-6FA397898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B0B763B4-5E25-4CC8-A5CE-F35784462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58A067D-4BFB-4479-BFAE-CB178510E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7">
              <a:extLst>
                <a:ext uri="{FF2B5EF4-FFF2-40B4-BE49-F238E27FC236}">
                  <a16:creationId xmlns:a16="http://schemas.microsoft.com/office/drawing/2014/main" id="{DF449844-4BF1-4BF9-8B67-679C3D45F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8">
              <a:extLst>
                <a:ext uri="{FF2B5EF4-FFF2-40B4-BE49-F238E27FC236}">
                  <a16:creationId xmlns:a16="http://schemas.microsoft.com/office/drawing/2014/main" id="{9A0A0ECD-7D4A-48A6-895B-E09940A058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9">
              <a:extLst>
                <a:ext uri="{FF2B5EF4-FFF2-40B4-BE49-F238E27FC236}">
                  <a16:creationId xmlns:a16="http://schemas.microsoft.com/office/drawing/2014/main" id="{05420FFF-C927-4442-87C3-6DADD4C067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">
              <a:extLst>
                <a:ext uri="{FF2B5EF4-FFF2-40B4-BE49-F238E27FC236}">
                  <a16:creationId xmlns:a16="http://schemas.microsoft.com/office/drawing/2014/main" id="{93E118F8-501B-4AA7-B06F-3135443C47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1">
              <a:extLst>
                <a:ext uri="{FF2B5EF4-FFF2-40B4-BE49-F238E27FC236}">
                  <a16:creationId xmlns:a16="http://schemas.microsoft.com/office/drawing/2014/main" id="{DBA37310-8F17-4B19-BEE6-45F5367A5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2">
              <a:extLst>
                <a:ext uri="{FF2B5EF4-FFF2-40B4-BE49-F238E27FC236}">
                  <a16:creationId xmlns:a16="http://schemas.microsoft.com/office/drawing/2014/main" id="{6A758119-855B-4132-95F7-8DA0D604C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23">
              <a:extLst>
                <a:ext uri="{FF2B5EF4-FFF2-40B4-BE49-F238E27FC236}">
                  <a16:creationId xmlns:a16="http://schemas.microsoft.com/office/drawing/2014/main" id="{D87858BC-7DA1-4168-A5F2-49FCAE3D7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4">
              <a:extLst>
                <a:ext uri="{FF2B5EF4-FFF2-40B4-BE49-F238E27FC236}">
                  <a16:creationId xmlns:a16="http://schemas.microsoft.com/office/drawing/2014/main" id="{AF5D0809-6A72-4158-8239-90F2660B6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5">
              <a:extLst>
                <a:ext uri="{FF2B5EF4-FFF2-40B4-BE49-F238E27FC236}">
                  <a16:creationId xmlns:a16="http://schemas.microsoft.com/office/drawing/2014/main" id="{831DF8DC-6E49-44A8-94E4-99C15EB97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6">
              <a:extLst>
                <a:ext uri="{FF2B5EF4-FFF2-40B4-BE49-F238E27FC236}">
                  <a16:creationId xmlns:a16="http://schemas.microsoft.com/office/drawing/2014/main" id="{88325ECD-B43B-42E3-A4CD-7199E5E3F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7">
              <a:extLst>
                <a:ext uri="{FF2B5EF4-FFF2-40B4-BE49-F238E27FC236}">
                  <a16:creationId xmlns:a16="http://schemas.microsoft.com/office/drawing/2014/main" id="{2938628C-9D6F-4C1D-BECC-D6D448D19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8">
              <a:extLst>
                <a:ext uri="{FF2B5EF4-FFF2-40B4-BE49-F238E27FC236}">
                  <a16:creationId xmlns:a16="http://schemas.microsoft.com/office/drawing/2014/main" id="{D7FB7D1D-6F08-475B-8579-DC2436FD2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9">
              <a:extLst>
                <a:ext uri="{FF2B5EF4-FFF2-40B4-BE49-F238E27FC236}">
                  <a16:creationId xmlns:a16="http://schemas.microsoft.com/office/drawing/2014/main" id="{E1A294CF-AB63-4FFA-B829-E706DBBCEB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0">
              <a:extLst>
                <a:ext uri="{FF2B5EF4-FFF2-40B4-BE49-F238E27FC236}">
                  <a16:creationId xmlns:a16="http://schemas.microsoft.com/office/drawing/2014/main" id="{42D26F9C-BF3D-45FA-B4CF-6C81B3EF9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1">
              <a:extLst>
                <a:ext uri="{FF2B5EF4-FFF2-40B4-BE49-F238E27FC236}">
                  <a16:creationId xmlns:a16="http://schemas.microsoft.com/office/drawing/2014/main" id="{7AADA26B-3963-420A-A73B-878650EAB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32">
              <a:extLst>
                <a:ext uri="{FF2B5EF4-FFF2-40B4-BE49-F238E27FC236}">
                  <a16:creationId xmlns:a16="http://schemas.microsoft.com/office/drawing/2014/main" id="{E97653BA-EF44-4A71-ACDB-A680534BD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3">
              <a:extLst>
                <a:ext uri="{FF2B5EF4-FFF2-40B4-BE49-F238E27FC236}">
                  <a16:creationId xmlns:a16="http://schemas.microsoft.com/office/drawing/2014/main" id="{566CE1A7-F926-4F6E-84CE-E848BCB87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4">
              <a:extLst>
                <a:ext uri="{FF2B5EF4-FFF2-40B4-BE49-F238E27FC236}">
                  <a16:creationId xmlns:a16="http://schemas.microsoft.com/office/drawing/2014/main" id="{A028C807-659D-4A7A-B655-182D5609E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5">
              <a:extLst>
                <a:ext uri="{FF2B5EF4-FFF2-40B4-BE49-F238E27FC236}">
                  <a16:creationId xmlns:a16="http://schemas.microsoft.com/office/drawing/2014/main" id="{FF8BFC33-B24D-4CBF-9849-2AAED0E68F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6">
              <a:extLst>
                <a:ext uri="{FF2B5EF4-FFF2-40B4-BE49-F238E27FC236}">
                  <a16:creationId xmlns:a16="http://schemas.microsoft.com/office/drawing/2014/main" id="{55D59C66-A8E4-4E42-9D42-18B8E9CB3D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7">
              <a:extLst>
                <a:ext uri="{FF2B5EF4-FFF2-40B4-BE49-F238E27FC236}">
                  <a16:creationId xmlns:a16="http://schemas.microsoft.com/office/drawing/2014/main" id="{BC2EF80E-4ACB-418F-A39E-A3D90AFC7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8">
              <a:extLst>
                <a:ext uri="{FF2B5EF4-FFF2-40B4-BE49-F238E27FC236}">
                  <a16:creationId xmlns:a16="http://schemas.microsoft.com/office/drawing/2014/main" id="{7B4643F2-3A26-4553-9E33-03CEDFA4FE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9">
              <a:extLst>
                <a:ext uri="{FF2B5EF4-FFF2-40B4-BE49-F238E27FC236}">
                  <a16:creationId xmlns:a16="http://schemas.microsoft.com/office/drawing/2014/main" id="{42E67725-4889-4A13-9A1D-198F5D190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40">
              <a:extLst>
                <a:ext uri="{FF2B5EF4-FFF2-40B4-BE49-F238E27FC236}">
                  <a16:creationId xmlns:a16="http://schemas.microsoft.com/office/drawing/2014/main" id="{E52563FB-0A7B-44A2-A2B5-1360C0011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41">
              <a:extLst>
                <a:ext uri="{FF2B5EF4-FFF2-40B4-BE49-F238E27FC236}">
                  <a16:creationId xmlns:a16="http://schemas.microsoft.com/office/drawing/2014/main" id="{9F5968EF-9303-45CF-A495-F8E28DDE3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42">
              <a:extLst>
                <a:ext uri="{FF2B5EF4-FFF2-40B4-BE49-F238E27FC236}">
                  <a16:creationId xmlns:a16="http://schemas.microsoft.com/office/drawing/2014/main" id="{41DD1D98-E2E9-47A5-947A-B8AA06431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43">
              <a:extLst>
                <a:ext uri="{FF2B5EF4-FFF2-40B4-BE49-F238E27FC236}">
                  <a16:creationId xmlns:a16="http://schemas.microsoft.com/office/drawing/2014/main" id="{D9447C7A-EB9B-4022-A88E-8DC0BF8D1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44">
              <a:extLst>
                <a:ext uri="{FF2B5EF4-FFF2-40B4-BE49-F238E27FC236}">
                  <a16:creationId xmlns:a16="http://schemas.microsoft.com/office/drawing/2014/main" id="{F00F513D-3562-4874-A4C2-47597C075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45">
              <a:extLst>
                <a:ext uri="{FF2B5EF4-FFF2-40B4-BE49-F238E27FC236}">
                  <a16:creationId xmlns:a16="http://schemas.microsoft.com/office/drawing/2014/main" id="{1927DD69-29DE-4C41-BD92-97F249626C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46">
              <a:extLst>
                <a:ext uri="{FF2B5EF4-FFF2-40B4-BE49-F238E27FC236}">
                  <a16:creationId xmlns:a16="http://schemas.microsoft.com/office/drawing/2014/main" id="{FB4728C9-8160-420D-94B5-91371C1D7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47">
              <a:extLst>
                <a:ext uri="{FF2B5EF4-FFF2-40B4-BE49-F238E27FC236}">
                  <a16:creationId xmlns:a16="http://schemas.microsoft.com/office/drawing/2014/main" id="{83028632-756F-49FE-AF4C-3DF5FA0B4F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48">
              <a:extLst>
                <a:ext uri="{FF2B5EF4-FFF2-40B4-BE49-F238E27FC236}">
                  <a16:creationId xmlns:a16="http://schemas.microsoft.com/office/drawing/2014/main" id="{98082D78-60A1-4170-8E56-769F0B73D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49">
              <a:extLst>
                <a:ext uri="{FF2B5EF4-FFF2-40B4-BE49-F238E27FC236}">
                  <a16:creationId xmlns:a16="http://schemas.microsoft.com/office/drawing/2014/main" id="{515B16C9-A541-47C7-82AA-2A41433C2C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50">
              <a:extLst>
                <a:ext uri="{FF2B5EF4-FFF2-40B4-BE49-F238E27FC236}">
                  <a16:creationId xmlns:a16="http://schemas.microsoft.com/office/drawing/2014/main" id="{3F5A285A-AF92-4CE3-9853-93C10B53A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51">
              <a:extLst>
                <a:ext uri="{FF2B5EF4-FFF2-40B4-BE49-F238E27FC236}">
                  <a16:creationId xmlns:a16="http://schemas.microsoft.com/office/drawing/2014/main" id="{941435F4-41D0-41D7-81BF-D22536936F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52">
              <a:extLst>
                <a:ext uri="{FF2B5EF4-FFF2-40B4-BE49-F238E27FC236}">
                  <a16:creationId xmlns:a16="http://schemas.microsoft.com/office/drawing/2014/main" id="{3ECD6D25-FFCC-47AD-AACA-7D18EE573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53">
              <a:extLst>
                <a:ext uri="{FF2B5EF4-FFF2-40B4-BE49-F238E27FC236}">
                  <a16:creationId xmlns:a16="http://schemas.microsoft.com/office/drawing/2014/main" id="{7868E515-160A-4E9F-8409-09ACEC153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54">
              <a:extLst>
                <a:ext uri="{FF2B5EF4-FFF2-40B4-BE49-F238E27FC236}">
                  <a16:creationId xmlns:a16="http://schemas.microsoft.com/office/drawing/2014/main" id="{B3C597BB-3AC5-4EA8-A396-2B31B1493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55">
              <a:extLst>
                <a:ext uri="{FF2B5EF4-FFF2-40B4-BE49-F238E27FC236}">
                  <a16:creationId xmlns:a16="http://schemas.microsoft.com/office/drawing/2014/main" id="{E155482B-5539-4132-8F3A-B9D0B69A8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56">
              <a:extLst>
                <a:ext uri="{FF2B5EF4-FFF2-40B4-BE49-F238E27FC236}">
                  <a16:creationId xmlns:a16="http://schemas.microsoft.com/office/drawing/2014/main" id="{6CB3BDE5-0E94-4431-A2E2-24E8FE0476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57">
              <a:extLst>
                <a:ext uri="{FF2B5EF4-FFF2-40B4-BE49-F238E27FC236}">
                  <a16:creationId xmlns:a16="http://schemas.microsoft.com/office/drawing/2014/main" id="{7E1F0630-F29F-401E-A22A-4BB155986C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58">
              <a:extLst>
                <a:ext uri="{FF2B5EF4-FFF2-40B4-BE49-F238E27FC236}">
                  <a16:creationId xmlns:a16="http://schemas.microsoft.com/office/drawing/2014/main" id="{08CE5662-1D0A-4715-9C3C-F26DD67B0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59">
              <a:extLst>
                <a:ext uri="{FF2B5EF4-FFF2-40B4-BE49-F238E27FC236}">
                  <a16:creationId xmlns:a16="http://schemas.microsoft.com/office/drawing/2014/main" id="{2F3D35D2-74DB-44F7-B7CD-E59A09FC4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60">
              <a:extLst>
                <a:ext uri="{FF2B5EF4-FFF2-40B4-BE49-F238E27FC236}">
                  <a16:creationId xmlns:a16="http://schemas.microsoft.com/office/drawing/2014/main" id="{FE831FC2-3E85-4462-9C57-CCCFF83D0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61">
              <a:extLst>
                <a:ext uri="{FF2B5EF4-FFF2-40B4-BE49-F238E27FC236}">
                  <a16:creationId xmlns:a16="http://schemas.microsoft.com/office/drawing/2014/main" id="{ABC85E17-5946-49B1-8F7B-6DC7607A0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62">
              <a:extLst>
                <a:ext uri="{FF2B5EF4-FFF2-40B4-BE49-F238E27FC236}">
                  <a16:creationId xmlns:a16="http://schemas.microsoft.com/office/drawing/2014/main" id="{09A945BB-4210-41D4-B2FE-46E453F27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3">
              <a:extLst>
                <a:ext uri="{FF2B5EF4-FFF2-40B4-BE49-F238E27FC236}">
                  <a16:creationId xmlns:a16="http://schemas.microsoft.com/office/drawing/2014/main" id="{6BFFA1EC-7987-4867-9019-9927863BD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64">
              <a:extLst>
                <a:ext uri="{FF2B5EF4-FFF2-40B4-BE49-F238E27FC236}">
                  <a16:creationId xmlns:a16="http://schemas.microsoft.com/office/drawing/2014/main" id="{019BD482-B4AD-495A-9216-1462620B7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65">
              <a:extLst>
                <a:ext uri="{FF2B5EF4-FFF2-40B4-BE49-F238E27FC236}">
                  <a16:creationId xmlns:a16="http://schemas.microsoft.com/office/drawing/2014/main" id="{3CF36E28-BF5B-4AD1-9274-E98FD2E8B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66">
              <a:extLst>
                <a:ext uri="{FF2B5EF4-FFF2-40B4-BE49-F238E27FC236}">
                  <a16:creationId xmlns:a16="http://schemas.microsoft.com/office/drawing/2014/main" id="{8338C4CD-AC01-4B83-B771-BB01002B01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67">
              <a:extLst>
                <a:ext uri="{FF2B5EF4-FFF2-40B4-BE49-F238E27FC236}">
                  <a16:creationId xmlns:a16="http://schemas.microsoft.com/office/drawing/2014/main" id="{1FCA1FB3-3D85-4AD5-92AA-731862C68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68">
              <a:extLst>
                <a:ext uri="{FF2B5EF4-FFF2-40B4-BE49-F238E27FC236}">
                  <a16:creationId xmlns:a16="http://schemas.microsoft.com/office/drawing/2014/main" id="{FDE7C278-010B-4080-A708-D4D2AA156B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69">
              <a:extLst>
                <a:ext uri="{FF2B5EF4-FFF2-40B4-BE49-F238E27FC236}">
                  <a16:creationId xmlns:a16="http://schemas.microsoft.com/office/drawing/2014/main" id="{FBCFE410-EC2E-4302-B76F-DC0761296C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70">
              <a:extLst>
                <a:ext uri="{FF2B5EF4-FFF2-40B4-BE49-F238E27FC236}">
                  <a16:creationId xmlns:a16="http://schemas.microsoft.com/office/drawing/2014/main" id="{B66C1C32-79B5-43ED-84E4-ADAB0DC513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71">
              <a:extLst>
                <a:ext uri="{FF2B5EF4-FFF2-40B4-BE49-F238E27FC236}">
                  <a16:creationId xmlns:a16="http://schemas.microsoft.com/office/drawing/2014/main" id="{DCEE2A6D-4400-4FC3-A6B9-A05E14812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72">
              <a:extLst>
                <a:ext uri="{FF2B5EF4-FFF2-40B4-BE49-F238E27FC236}">
                  <a16:creationId xmlns:a16="http://schemas.microsoft.com/office/drawing/2014/main" id="{FDBF6376-273D-439E-AC56-0AF9F9CB90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73">
              <a:extLst>
                <a:ext uri="{FF2B5EF4-FFF2-40B4-BE49-F238E27FC236}">
                  <a16:creationId xmlns:a16="http://schemas.microsoft.com/office/drawing/2014/main" id="{7BC408CD-54DD-4831-BFAE-5FD7B07EA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74">
              <a:extLst>
                <a:ext uri="{FF2B5EF4-FFF2-40B4-BE49-F238E27FC236}">
                  <a16:creationId xmlns:a16="http://schemas.microsoft.com/office/drawing/2014/main" id="{5E523019-2A1E-4F61-AFC4-1061D31AC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75">
              <a:extLst>
                <a:ext uri="{FF2B5EF4-FFF2-40B4-BE49-F238E27FC236}">
                  <a16:creationId xmlns:a16="http://schemas.microsoft.com/office/drawing/2014/main" id="{9C95C02D-3607-4E79-8E4B-B2507190F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76">
              <a:extLst>
                <a:ext uri="{FF2B5EF4-FFF2-40B4-BE49-F238E27FC236}">
                  <a16:creationId xmlns:a16="http://schemas.microsoft.com/office/drawing/2014/main" id="{EEAD94D0-1017-4EE9-8B03-0DDAEDD0D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77">
              <a:extLst>
                <a:ext uri="{FF2B5EF4-FFF2-40B4-BE49-F238E27FC236}">
                  <a16:creationId xmlns:a16="http://schemas.microsoft.com/office/drawing/2014/main" id="{9B164783-78E6-4974-BB0B-AD1B0437E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78">
              <a:extLst>
                <a:ext uri="{FF2B5EF4-FFF2-40B4-BE49-F238E27FC236}">
                  <a16:creationId xmlns:a16="http://schemas.microsoft.com/office/drawing/2014/main" id="{9F926F88-55B2-405D-A019-D07BE6C77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79">
              <a:extLst>
                <a:ext uri="{FF2B5EF4-FFF2-40B4-BE49-F238E27FC236}">
                  <a16:creationId xmlns:a16="http://schemas.microsoft.com/office/drawing/2014/main" id="{7BBC9C4E-B3E7-458A-919A-839872CDD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80">
              <a:extLst>
                <a:ext uri="{FF2B5EF4-FFF2-40B4-BE49-F238E27FC236}">
                  <a16:creationId xmlns:a16="http://schemas.microsoft.com/office/drawing/2014/main" id="{A98387C2-1B67-42BE-BFF7-1F6607AB6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81">
              <a:extLst>
                <a:ext uri="{FF2B5EF4-FFF2-40B4-BE49-F238E27FC236}">
                  <a16:creationId xmlns:a16="http://schemas.microsoft.com/office/drawing/2014/main" id="{CA932067-5643-41B3-84ED-CAB0C788A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82">
              <a:extLst>
                <a:ext uri="{FF2B5EF4-FFF2-40B4-BE49-F238E27FC236}">
                  <a16:creationId xmlns:a16="http://schemas.microsoft.com/office/drawing/2014/main" id="{469EB223-7711-4E56-A712-E23FE26C4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83">
              <a:extLst>
                <a:ext uri="{FF2B5EF4-FFF2-40B4-BE49-F238E27FC236}">
                  <a16:creationId xmlns:a16="http://schemas.microsoft.com/office/drawing/2014/main" id="{064AFAC7-D42E-497C-ACC8-1ABB17428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4">
              <a:extLst>
                <a:ext uri="{FF2B5EF4-FFF2-40B4-BE49-F238E27FC236}">
                  <a16:creationId xmlns:a16="http://schemas.microsoft.com/office/drawing/2014/main" id="{3FDC9F58-CD70-40AB-A883-81BEFB61E0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5">
              <a:extLst>
                <a:ext uri="{FF2B5EF4-FFF2-40B4-BE49-F238E27FC236}">
                  <a16:creationId xmlns:a16="http://schemas.microsoft.com/office/drawing/2014/main" id="{ACB8747D-8C18-45AE-A362-4A7644DBD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6">
              <a:extLst>
                <a:ext uri="{FF2B5EF4-FFF2-40B4-BE49-F238E27FC236}">
                  <a16:creationId xmlns:a16="http://schemas.microsoft.com/office/drawing/2014/main" id="{6E28DC63-FF29-4B8B-BF9B-BDDA42140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87">
              <a:extLst>
                <a:ext uri="{FF2B5EF4-FFF2-40B4-BE49-F238E27FC236}">
                  <a16:creationId xmlns:a16="http://schemas.microsoft.com/office/drawing/2014/main" id="{3C41C56C-6CC9-4783-AE2F-4AC835325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88">
              <a:extLst>
                <a:ext uri="{FF2B5EF4-FFF2-40B4-BE49-F238E27FC236}">
                  <a16:creationId xmlns:a16="http://schemas.microsoft.com/office/drawing/2014/main" id="{FFC325D9-4E0F-4C7F-B55B-124513C1B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2753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untain, wave&#10;&#10;Description automatically generated">
            <a:extLst>
              <a:ext uri="{FF2B5EF4-FFF2-40B4-BE49-F238E27FC236}">
                <a16:creationId xmlns:a16="http://schemas.microsoft.com/office/drawing/2014/main" id="{6C34320B-40B1-4759-89BC-8FB6D5C786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D29E13-91AC-454F-AEFE-28BFFB81C4D5}"/>
              </a:ext>
            </a:extLst>
          </p:cNvPr>
          <p:cNvSpPr/>
          <p:nvPr userDrawn="1"/>
        </p:nvSpPr>
        <p:spPr>
          <a:xfrm>
            <a:off x="0" y="0"/>
            <a:ext cx="12191999" cy="6577781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ED3881-4649-4434-99FE-7CA99AB88372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408AA6-34B5-4793-8A8B-5613A5F86660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A081C-AE9C-4391-9642-97207E2B7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381" y="1232452"/>
            <a:ext cx="11040983" cy="230939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E5432-16AD-42E8-8A4E-5CB991A4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E4A90-00F1-42CF-9ACA-52836926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7F7015-86A1-4E61-A66E-058D94A9D167}"/>
              </a:ext>
            </a:extLst>
          </p:cNvPr>
          <p:cNvCxnSpPr/>
          <p:nvPr userDrawn="1"/>
        </p:nvCxnSpPr>
        <p:spPr>
          <a:xfrm>
            <a:off x="393290" y="3637935"/>
            <a:ext cx="1149391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BF5920A-17EE-4D7D-8935-255F1DF398F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116" name="Freeform 5">
              <a:extLst>
                <a:ext uri="{FF2B5EF4-FFF2-40B4-BE49-F238E27FC236}">
                  <a16:creationId xmlns:a16="http://schemas.microsoft.com/office/drawing/2014/main" id="{C84D12BE-5B94-46EE-BD8B-B34C3A9F8F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">
              <a:extLst>
                <a:ext uri="{FF2B5EF4-FFF2-40B4-BE49-F238E27FC236}">
                  <a16:creationId xmlns:a16="http://schemas.microsoft.com/office/drawing/2014/main" id="{AD7F93A2-7BDC-47FB-9461-B25E3C1DF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">
              <a:extLst>
                <a:ext uri="{FF2B5EF4-FFF2-40B4-BE49-F238E27FC236}">
                  <a16:creationId xmlns:a16="http://schemas.microsoft.com/office/drawing/2014/main" id="{969EAA3D-4498-4F88-9DA7-A4DD1A220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8">
              <a:extLst>
                <a:ext uri="{FF2B5EF4-FFF2-40B4-BE49-F238E27FC236}">
                  <a16:creationId xmlns:a16="http://schemas.microsoft.com/office/drawing/2014/main" id="{EA291BC8-9740-4D99-B7F1-EEFF55D5B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">
              <a:extLst>
                <a:ext uri="{FF2B5EF4-FFF2-40B4-BE49-F238E27FC236}">
                  <a16:creationId xmlns:a16="http://schemas.microsoft.com/office/drawing/2014/main" id="{2F78F4B0-AB44-48B2-991E-25365F921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">
              <a:extLst>
                <a:ext uri="{FF2B5EF4-FFF2-40B4-BE49-F238E27FC236}">
                  <a16:creationId xmlns:a16="http://schemas.microsoft.com/office/drawing/2014/main" id="{0628E2EF-13D1-4C7A-A482-6783884F3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">
              <a:extLst>
                <a:ext uri="{FF2B5EF4-FFF2-40B4-BE49-F238E27FC236}">
                  <a16:creationId xmlns:a16="http://schemas.microsoft.com/office/drawing/2014/main" id="{40E0EC64-417F-4EF8-9A89-2BAD80D85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">
              <a:extLst>
                <a:ext uri="{FF2B5EF4-FFF2-40B4-BE49-F238E27FC236}">
                  <a16:creationId xmlns:a16="http://schemas.microsoft.com/office/drawing/2014/main" id="{7F762D84-8FD8-4F3B-9A4A-8DA87C19C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3">
              <a:extLst>
                <a:ext uri="{FF2B5EF4-FFF2-40B4-BE49-F238E27FC236}">
                  <a16:creationId xmlns:a16="http://schemas.microsoft.com/office/drawing/2014/main" id="{78DAAFF8-43BA-40B9-A9F0-7165895A3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4">
              <a:extLst>
                <a:ext uri="{FF2B5EF4-FFF2-40B4-BE49-F238E27FC236}">
                  <a16:creationId xmlns:a16="http://schemas.microsoft.com/office/drawing/2014/main" id="{1EFD82D5-5587-47FF-BE5E-6FA397898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B0B763B4-5E25-4CC8-A5CE-F35784462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58A067D-4BFB-4479-BFAE-CB178510E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7">
              <a:extLst>
                <a:ext uri="{FF2B5EF4-FFF2-40B4-BE49-F238E27FC236}">
                  <a16:creationId xmlns:a16="http://schemas.microsoft.com/office/drawing/2014/main" id="{DF449844-4BF1-4BF9-8B67-679C3D45F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8">
              <a:extLst>
                <a:ext uri="{FF2B5EF4-FFF2-40B4-BE49-F238E27FC236}">
                  <a16:creationId xmlns:a16="http://schemas.microsoft.com/office/drawing/2014/main" id="{9A0A0ECD-7D4A-48A6-895B-E09940A058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9">
              <a:extLst>
                <a:ext uri="{FF2B5EF4-FFF2-40B4-BE49-F238E27FC236}">
                  <a16:creationId xmlns:a16="http://schemas.microsoft.com/office/drawing/2014/main" id="{05420FFF-C927-4442-87C3-6DADD4C067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">
              <a:extLst>
                <a:ext uri="{FF2B5EF4-FFF2-40B4-BE49-F238E27FC236}">
                  <a16:creationId xmlns:a16="http://schemas.microsoft.com/office/drawing/2014/main" id="{93E118F8-501B-4AA7-B06F-3135443C47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1">
              <a:extLst>
                <a:ext uri="{FF2B5EF4-FFF2-40B4-BE49-F238E27FC236}">
                  <a16:creationId xmlns:a16="http://schemas.microsoft.com/office/drawing/2014/main" id="{DBA37310-8F17-4B19-BEE6-45F5367A5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2">
              <a:extLst>
                <a:ext uri="{FF2B5EF4-FFF2-40B4-BE49-F238E27FC236}">
                  <a16:creationId xmlns:a16="http://schemas.microsoft.com/office/drawing/2014/main" id="{6A758119-855B-4132-95F7-8DA0D604C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23">
              <a:extLst>
                <a:ext uri="{FF2B5EF4-FFF2-40B4-BE49-F238E27FC236}">
                  <a16:creationId xmlns:a16="http://schemas.microsoft.com/office/drawing/2014/main" id="{D87858BC-7DA1-4168-A5F2-49FCAE3D7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4">
              <a:extLst>
                <a:ext uri="{FF2B5EF4-FFF2-40B4-BE49-F238E27FC236}">
                  <a16:creationId xmlns:a16="http://schemas.microsoft.com/office/drawing/2014/main" id="{AF5D0809-6A72-4158-8239-90F2660B6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5">
              <a:extLst>
                <a:ext uri="{FF2B5EF4-FFF2-40B4-BE49-F238E27FC236}">
                  <a16:creationId xmlns:a16="http://schemas.microsoft.com/office/drawing/2014/main" id="{831DF8DC-6E49-44A8-94E4-99C15EB97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6">
              <a:extLst>
                <a:ext uri="{FF2B5EF4-FFF2-40B4-BE49-F238E27FC236}">
                  <a16:creationId xmlns:a16="http://schemas.microsoft.com/office/drawing/2014/main" id="{88325ECD-B43B-42E3-A4CD-7199E5E3F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7">
              <a:extLst>
                <a:ext uri="{FF2B5EF4-FFF2-40B4-BE49-F238E27FC236}">
                  <a16:creationId xmlns:a16="http://schemas.microsoft.com/office/drawing/2014/main" id="{2938628C-9D6F-4C1D-BECC-D6D448D19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8">
              <a:extLst>
                <a:ext uri="{FF2B5EF4-FFF2-40B4-BE49-F238E27FC236}">
                  <a16:creationId xmlns:a16="http://schemas.microsoft.com/office/drawing/2014/main" id="{D7FB7D1D-6F08-475B-8579-DC2436FD2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9">
              <a:extLst>
                <a:ext uri="{FF2B5EF4-FFF2-40B4-BE49-F238E27FC236}">
                  <a16:creationId xmlns:a16="http://schemas.microsoft.com/office/drawing/2014/main" id="{E1A294CF-AB63-4FFA-B829-E706DBBCEB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0">
              <a:extLst>
                <a:ext uri="{FF2B5EF4-FFF2-40B4-BE49-F238E27FC236}">
                  <a16:creationId xmlns:a16="http://schemas.microsoft.com/office/drawing/2014/main" id="{42D26F9C-BF3D-45FA-B4CF-6C81B3EF9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1">
              <a:extLst>
                <a:ext uri="{FF2B5EF4-FFF2-40B4-BE49-F238E27FC236}">
                  <a16:creationId xmlns:a16="http://schemas.microsoft.com/office/drawing/2014/main" id="{7AADA26B-3963-420A-A73B-878650EAB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32">
              <a:extLst>
                <a:ext uri="{FF2B5EF4-FFF2-40B4-BE49-F238E27FC236}">
                  <a16:creationId xmlns:a16="http://schemas.microsoft.com/office/drawing/2014/main" id="{E97653BA-EF44-4A71-ACDB-A680534BD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3">
              <a:extLst>
                <a:ext uri="{FF2B5EF4-FFF2-40B4-BE49-F238E27FC236}">
                  <a16:creationId xmlns:a16="http://schemas.microsoft.com/office/drawing/2014/main" id="{566CE1A7-F926-4F6E-84CE-E848BCB87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4">
              <a:extLst>
                <a:ext uri="{FF2B5EF4-FFF2-40B4-BE49-F238E27FC236}">
                  <a16:creationId xmlns:a16="http://schemas.microsoft.com/office/drawing/2014/main" id="{A028C807-659D-4A7A-B655-182D5609E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5">
              <a:extLst>
                <a:ext uri="{FF2B5EF4-FFF2-40B4-BE49-F238E27FC236}">
                  <a16:creationId xmlns:a16="http://schemas.microsoft.com/office/drawing/2014/main" id="{FF8BFC33-B24D-4CBF-9849-2AAED0E68F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6">
              <a:extLst>
                <a:ext uri="{FF2B5EF4-FFF2-40B4-BE49-F238E27FC236}">
                  <a16:creationId xmlns:a16="http://schemas.microsoft.com/office/drawing/2014/main" id="{55D59C66-A8E4-4E42-9D42-18B8E9CB3D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7">
              <a:extLst>
                <a:ext uri="{FF2B5EF4-FFF2-40B4-BE49-F238E27FC236}">
                  <a16:creationId xmlns:a16="http://schemas.microsoft.com/office/drawing/2014/main" id="{BC2EF80E-4ACB-418F-A39E-A3D90AFC7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8">
              <a:extLst>
                <a:ext uri="{FF2B5EF4-FFF2-40B4-BE49-F238E27FC236}">
                  <a16:creationId xmlns:a16="http://schemas.microsoft.com/office/drawing/2014/main" id="{7B4643F2-3A26-4553-9E33-03CEDFA4FE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9">
              <a:extLst>
                <a:ext uri="{FF2B5EF4-FFF2-40B4-BE49-F238E27FC236}">
                  <a16:creationId xmlns:a16="http://schemas.microsoft.com/office/drawing/2014/main" id="{42E67725-4889-4A13-9A1D-198F5D190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40">
              <a:extLst>
                <a:ext uri="{FF2B5EF4-FFF2-40B4-BE49-F238E27FC236}">
                  <a16:creationId xmlns:a16="http://schemas.microsoft.com/office/drawing/2014/main" id="{E52563FB-0A7B-44A2-A2B5-1360C0011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41">
              <a:extLst>
                <a:ext uri="{FF2B5EF4-FFF2-40B4-BE49-F238E27FC236}">
                  <a16:creationId xmlns:a16="http://schemas.microsoft.com/office/drawing/2014/main" id="{9F5968EF-9303-45CF-A495-F8E28DDE3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42">
              <a:extLst>
                <a:ext uri="{FF2B5EF4-FFF2-40B4-BE49-F238E27FC236}">
                  <a16:creationId xmlns:a16="http://schemas.microsoft.com/office/drawing/2014/main" id="{41DD1D98-E2E9-47A5-947A-B8AA06431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43">
              <a:extLst>
                <a:ext uri="{FF2B5EF4-FFF2-40B4-BE49-F238E27FC236}">
                  <a16:creationId xmlns:a16="http://schemas.microsoft.com/office/drawing/2014/main" id="{D9447C7A-EB9B-4022-A88E-8DC0BF8D1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44">
              <a:extLst>
                <a:ext uri="{FF2B5EF4-FFF2-40B4-BE49-F238E27FC236}">
                  <a16:creationId xmlns:a16="http://schemas.microsoft.com/office/drawing/2014/main" id="{F00F513D-3562-4874-A4C2-47597C075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45">
              <a:extLst>
                <a:ext uri="{FF2B5EF4-FFF2-40B4-BE49-F238E27FC236}">
                  <a16:creationId xmlns:a16="http://schemas.microsoft.com/office/drawing/2014/main" id="{1927DD69-29DE-4C41-BD92-97F249626C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46">
              <a:extLst>
                <a:ext uri="{FF2B5EF4-FFF2-40B4-BE49-F238E27FC236}">
                  <a16:creationId xmlns:a16="http://schemas.microsoft.com/office/drawing/2014/main" id="{FB4728C9-8160-420D-94B5-91371C1D7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47">
              <a:extLst>
                <a:ext uri="{FF2B5EF4-FFF2-40B4-BE49-F238E27FC236}">
                  <a16:creationId xmlns:a16="http://schemas.microsoft.com/office/drawing/2014/main" id="{83028632-756F-49FE-AF4C-3DF5FA0B4F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48">
              <a:extLst>
                <a:ext uri="{FF2B5EF4-FFF2-40B4-BE49-F238E27FC236}">
                  <a16:creationId xmlns:a16="http://schemas.microsoft.com/office/drawing/2014/main" id="{98082D78-60A1-4170-8E56-769F0B73D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49">
              <a:extLst>
                <a:ext uri="{FF2B5EF4-FFF2-40B4-BE49-F238E27FC236}">
                  <a16:creationId xmlns:a16="http://schemas.microsoft.com/office/drawing/2014/main" id="{515B16C9-A541-47C7-82AA-2A41433C2C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50">
              <a:extLst>
                <a:ext uri="{FF2B5EF4-FFF2-40B4-BE49-F238E27FC236}">
                  <a16:creationId xmlns:a16="http://schemas.microsoft.com/office/drawing/2014/main" id="{3F5A285A-AF92-4CE3-9853-93C10B53A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51">
              <a:extLst>
                <a:ext uri="{FF2B5EF4-FFF2-40B4-BE49-F238E27FC236}">
                  <a16:creationId xmlns:a16="http://schemas.microsoft.com/office/drawing/2014/main" id="{941435F4-41D0-41D7-81BF-D22536936F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52">
              <a:extLst>
                <a:ext uri="{FF2B5EF4-FFF2-40B4-BE49-F238E27FC236}">
                  <a16:creationId xmlns:a16="http://schemas.microsoft.com/office/drawing/2014/main" id="{3ECD6D25-FFCC-47AD-AACA-7D18EE573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53">
              <a:extLst>
                <a:ext uri="{FF2B5EF4-FFF2-40B4-BE49-F238E27FC236}">
                  <a16:creationId xmlns:a16="http://schemas.microsoft.com/office/drawing/2014/main" id="{7868E515-160A-4E9F-8409-09ACEC153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54">
              <a:extLst>
                <a:ext uri="{FF2B5EF4-FFF2-40B4-BE49-F238E27FC236}">
                  <a16:creationId xmlns:a16="http://schemas.microsoft.com/office/drawing/2014/main" id="{B3C597BB-3AC5-4EA8-A396-2B31B1493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55">
              <a:extLst>
                <a:ext uri="{FF2B5EF4-FFF2-40B4-BE49-F238E27FC236}">
                  <a16:creationId xmlns:a16="http://schemas.microsoft.com/office/drawing/2014/main" id="{E155482B-5539-4132-8F3A-B9D0B69A8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56">
              <a:extLst>
                <a:ext uri="{FF2B5EF4-FFF2-40B4-BE49-F238E27FC236}">
                  <a16:creationId xmlns:a16="http://schemas.microsoft.com/office/drawing/2014/main" id="{6CB3BDE5-0E94-4431-A2E2-24E8FE0476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57">
              <a:extLst>
                <a:ext uri="{FF2B5EF4-FFF2-40B4-BE49-F238E27FC236}">
                  <a16:creationId xmlns:a16="http://schemas.microsoft.com/office/drawing/2014/main" id="{7E1F0630-F29F-401E-A22A-4BB155986C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58">
              <a:extLst>
                <a:ext uri="{FF2B5EF4-FFF2-40B4-BE49-F238E27FC236}">
                  <a16:creationId xmlns:a16="http://schemas.microsoft.com/office/drawing/2014/main" id="{08CE5662-1D0A-4715-9C3C-F26DD67B0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59">
              <a:extLst>
                <a:ext uri="{FF2B5EF4-FFF2-40B4-BE49-F238E27FC236}">
                  <a16:creationId xmlns:a16="http://schemas.microsoft.com/office/drawing/2014/main" id="{2F3D35D2-74DB-44F7-B7CD-E59A09FC4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60">
              <a:extLst>
                <a:ext uri="{FF2B5EF4-FFF2-40B4-BE49-F238E27FC236}">
                  <a16:creationId xmlns:a16="http://schemas.microsoft.com/office/drawing/2014/main" id="{FE831FC2-3E85-4462-9C57-CCCFF83D0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61">
              <a:extLst>
                <a:ext uri="{FF2B5EF4-FFF2-40B4-BE49-F238E27FC236}">
                  <a16:creationId xmlns:a16="http://schemas.microsoft.com/office/drawing/2014/main" id="{ABC85E17-5946-49B1-8F7B-6DC7607A0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62">
              <a:extLst>
                <a:ext uri="{FF2B5EF4-FFF2-40B4-BE49-F238E27FC236}">
                  <a16:creationId xmlns:a16="http://schemas.microsoft.com/office/drawing/2014/main" id="{09A945BB-4210-41D4-B2FE-46E453F27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3">
              <a:extLst>
                <a:ext uri="{FF2B5EF4-FFF2-40B4-BE49-F238E27FC236}">
                  <a16:creationId xmlns:a16="http://schemas.microsoft.com/office/drawing/2014/main" id="{6BFFA1EC-7987-4867-9019-9927863BD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64">
              <a:extLst>
                <a:ext uri="{FF2B5EF4-FFF2-40B4-BE49-F238E27FC236}">
                  <a16:creationId xmlns:a16="http://schemas.microsoft.com/office/drawing/2014/main" id="{019BD482-B4AD-495A-9216-1462620B7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65">
              <a:extLst>
                <a:ext uri="{FF2B5EF4-FFF2-40B4-BE49-F238E27FC236}">
                  <a16:creationId xmlns:a16="http://schemas.microsoft.com/office/drawing/2014/main" id="{3CF36E28-BF5B-4AD1-9274-E98FD2E8B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66">
              <a:extLst>
                <a:ext uri="{FF2B5EF4-FFF2-40B4-BE49-F238E27FC236}">
                  <a16:creationId xmlns:a16="http://schemas.microsoft.com/office/drawing/2014/main" id="{8338C4CD-AC01-4B83-B771-BB01002B01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67">
              <a:extLst>
                <a:ext uri="{FF2B5EF4-FFF2-40B4-BE49-F238E27FC236}">
                  <a16:creationId xmlns:a16="http://schemas.microsoft.com/office/drawing/2014/main" id="{1FCA1FB3-3D85-4AD5-92AA-731862C68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68">
              <a:extLst>
                <a:ext uri="{FF2B5EF4-FFF2-40B4-BE49-F238E27FC236}">
                  <a16:creationId xmlns:a16="http://schemas.microsoft.com/office/drawing/2014/main" id="{FDE7C278-010B-4080-A708-D4D2AA156B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69">
              <a:extLst>
                <a:ext uri="{FF2B5EF4-FFF2-40B4-BE49-F238E27FC236}">
                  <a16:creationId xmlns:a16="http://schemas.microsoft.com/office/drawing/2014/main" id="{FBCFE410-EC2E-4302-B76F-DC0761296C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70">
              <a:extLst>
                <a:ext uri="{FF2B5EF4-FFF2-40B4-BE49-F238E27FC236}">
                  <a16:creationId xmlns:a16="http://schemas.microsoft.com/office/drawing/2014/main" id="{B66C1C32-79B5-43ED-84E4-ADAB0DC513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71">
              <a:extLst>
                <a:ext uri="{FF2B5EF4-FFF2-40B4-BE49-F238E27FC236}">
                  <a16:creationId xmlns:a16="http://schemas.microsoft.com/office/drawing/2014/main" id="{DCEE2A6D-4400-4FC3-A6B9-A05E14812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72">
              <a:extLst>
                <a:ext uri="{FF2B5EF4-FFF2-40B4-BE49-F238E27FC236}">
                  <a16:creationId xmlns:a16="http://schemas.microsoft.com/office/drawing/2014/main" id="{FDBF6376-273D-439E-AC56-0AF9F9CB90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73">
              <a:extLst>
                <a:ext uri="{FF2B5EF4-FFF2-40B4-BE49-F238E27FC236}">
                  <a16:creationId xmlns:a16="http://schemas.microsoft.com/office/drawing/2014/main" id="{7BC408CD-54DD-4831-BFAE-5FD7B07EA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74">
              <a:extLst>
                <a:ext uri="{FF2B5EF4-FFF2-40B4-BE49-F238E27FC236}">
                  <a16:creationId xmlns:a16="http://schemas.microsoft.com/office/drawing/2014/main" id="{5E523019-2A1E-4F61-AFC4-1061D31AC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75">
              <a:extLst>
                <a:ext uri="{FF2B5EF4-FFF2-40B4-BE49-F238E27FC236}">
                  <a16:creationId xmlns:a16="http://schemas.microsoft.com/office/drawing/2014/main" id="{9C95C02D-3607-4E79-8E4B-B2507190F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76">
              <a:extLst>
                <a:ext uri="{FF2B5EF4-FFF2-40B4-BE49-F238E27FC236}">
                  <a16:creationId xmlns:a16="http://schemas.microsoft.com/office/drawing/2014/main" id="{EEAD94D0-1017-4EE9-8B03-0DDAEDD0D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77">
              <a:extLst>
                <a:ext uri="{FF2B5EF4-FFF2-40B4-BE49-F238E27FC236}">
                  <a16:creationId xmlns:a16="http://schemas.microsoft.com/office/drawing/2014/main" id="{9B164783-78E6-4974-BB0B-AD1B0437E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78">
              <a:extLst>
                <a:ext uri="{FF2B5EF4-FFF2-40B4-BE49-F238E27FC236}">
                  <a16:creationId xmlns:a16="http://schemas.microsoft.com/office/drawing/2014/main" id="{9F926F88-55B2-405D-A019-D07BE6C77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79">
              <a:extLst>
                <a:ext uri="{FF2B5EF4-FFF2-40B4-BE49-F238E27FC236}">
                  <a16:creationId xmlns:a16="http://schemas.microsoft.com/office/drawing/2014/main" id="{7BBC9C4E-B3E7-458A-919A-839872CDD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80">
              <a:extLst>
                <a:ext uri="{FF2B5EF4-FFF2-40B4-BE49-F238E27FC236}">
                  <a16:creationId xmlns:a16="http://schemas.microsoft.com/office/drawing/2014/main" id="{A98387C2-1B67-42BE-BFF7-1F6607AB6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81">
              <a:extLst>
                <a:ext uri="{FF2B5EF4-FFF2-40B4-BE49-F238E27FC236}">
                  <a16:creationId xmlns:a16="http://schemas.microsoft.com/office/drawing/2014/main" id="{CA932067-5643-41B3-84ED-CAB0C788A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82">
              <a:extLst>
                <a:ext uri="{FF2B5EF4-FFF2-40B4-BE49-F238E27FC236}">
                  <a16:creationId xmlns:a16="http://schemas.microsoft.com/office/drawing/2014/main" id="{469EB223-7711-4E56-A712-E23FE26C4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83">
              <a:extLst>
                <a:ext uri="{FF2B5EF4-FFF2-40B4-BE49-F238E27FC236}">
                  <a16:creationId xmlns:a16="http://schemas.microsoft.com/office/drawing/2014/main" id="{064AFAC7-D42E-497C-ACC8-1ABB17428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4">
              <a:extLst>
                <a:ext uri="{FF2B5EF4-FFF2-40B4-BE49-F238E27FC236}">
                  <a16:creationId xmlns:a16="http://schemas.microsoft.com/office/drawing/2014/main" id="{3FDC9F58-CD70-40AB-A883-81BEFB61E0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5">
              <a:extLst>
                <a:ext uri="{FF2B5EF4-FFF2-40B4-BE49-F238E27FC236}">
                  <a16:creationId xmlns:a16="http://schemas.microsoft.com/office/drawing/2014/main" id="{ACB8747D-8C18-45AE-A362-4A7644DBD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6">
              <a:extLst>
                <a:ext uri="{FF2B5EF4-FFF2-40B4-BE49-F238E27FC236}">
                  <a16:creationId xmlns:a16="http://schemas.microsoft.com/office/drawing/2014/main" id="{6E28DC63-FF29-4B8B-BF9B-BDDA42140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87">
              <a:extLst>
                <a:ext uri="{FF2B5EF4-FFF2-40B4-BE49-F238E27FC236}">
                  <a16:creationId xmlns:a16="http://schemas.microsoft.com/office/drawing/2014/main" id="{3C41C56C-6CC9-4783-AE2F-4AC835325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88">
              <a:extLst>
                <a:ext uri="{FF2B5EF4-FFF2-40B4-BE49-F238E27FC236}">
                  <a16:creationId xmlns:a16="http://schemas.microsoft.com/office/drawing/2014/main" id="{FFC325D9-4E0F-4C7F-B55B-124513C1B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5440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889B-4548-49D9-9190-EBC5452D9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1CD74-9133-4F27-A298-51530889F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380" y="1288025"/>
            <a:ext cx="5616677" cy="49239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97D3C-87D1-43E1-A559-99D9D7FE6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523" y="1288025"/>
            <a:ext cx="5616677" cy="49239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EAE33-40CA-4571-BE22-B01D6FC1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69FC1-4966-458D-80A2-898C684A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60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C3B3D-DCC2-4BAD-B8E0-DB68BFF30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81" y="98323"/>
            <a:ext cx="964692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4F05E-890A-43D8-80DD-E47A936EF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381" y="1012722"/>
            <a:ext cx="5614416" cy="72543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2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A53AE-7E3C-4102-8FB1-64D494879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381" y="1767655"/>
            <a:ext cx="5614416" cy="42988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3EFDD-5971-4A11-A60A-3042D73EA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2784" y="1012722"/>
            <a:ext cx="5614416" cy="72543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2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381CF-E04D-464E-8CD9-AC33892B4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2784" y="1767655"/>
            <a:ext cx="5614416" cy="42988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EC0D37-4360-4095-B458-151CDE1E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5356B9-B683-4B0F-9532-844D4338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63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A1D09B-C3B1-4E16-AD1B-3F52DE456E78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8E997A-BA69-48F0-9952-CBDE0D2E8A2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0976D7E-6B76-4B68-AD05-622BF4BC02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B71AFC5-71A9-4F7B-B1A7-68DDF8A2E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08C677D-9A40-4ADB-B207-39ACBC225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3281DB1-56F5-4C62-B9B4-DEAEA681C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DD96B3B-7FCA-4BB1-8FAD-651E1983F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430B103-16DB-4DC6-8F5C-3DCCEFA50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1439A61D-EA26-45CA-A2E8-5ED752F1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BFD09F56-6D39-4BFE-BB10-EA8622612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89E3E482-1BF9-4488-8404-63F8B748D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A11762DD-AD3C-46F1-BFD8-0E3C767F7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72597DD-FB4D-4F23-B063-3BCA61EB0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83A1ED4-BAE0-48D1-9161-A8039D365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8C56A108-0D72-463F-9961-5D5DA512F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71062EE7-1371-4E9A-B5EE-C7EF3262D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70A2D34-8B73-472F-BE38-157B54FD4D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92B7D667-A9DB-4F27-8A0D-F98FBA3AC8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50BFF792-D5E5-4CC4-8EA0-701309CEF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5A1BF7D-6BBF-4782-A025-5E4F9CB8C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B4C24075-D1DF-417F-8883-18F2FD5F7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ACDB7252-F966-4088-8410-68C3B8FAF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27CE8A0-C0F4-4D18-B633-E0B88346E5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5F792DE6-D398-4983-8531-C440D7288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FBD1B44-5218-43D2-8A8A-1A04D71BDE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2CB1B0EE-1896-4D50-BA5C-62C714B38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21BEE10C-DDBF-43D2-AD09-553C5CFB5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3CF51ED-7BE5-438D-AC7F-5436F45C3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BD46702B-BCA3-44D6-A84D-F7371DCA7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286CAE14-C0B1-42BD-9266-4D3351DDD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6FE31FA1-55DA-4A08-810A-6EDBFF7B4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4C4253E2-B52F-421A-B8CA-313949F2D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0289E1BE-66ED-4F2A-8821-59311C3FD0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851BEDCE-1C84-4D3E-8592-B5DF8EB9B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890EC061-E1A8-4A76-88F6-5EE878956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48C67FCE-9B02-4868-A3F7-2DDBC95B2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ECA450AE-8C15-4177-B0F8-C209BE94B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DD5B08AB-3CD6-4433-86E4-16CF8B58A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56A8C987-5F99-4B4E-ADA4-9CBCF45AD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3C7CC9EA-E0DB-4588-B318-F7D08B788F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D5CD7B6A-F8EC-42E3-9AC0-39B03CDD9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1A5238C2-C904-4689-9F36-D626A2453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4FE4200F-DE10-4320-BCBF-4411EA3FD2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8120FE5E-088F-46AC-97F1-62829635D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AE2960DE-819A-4958-BE62-A4E15172DC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8E6F86EC-F08A-477D-B066-8FEC738C3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60724E44-9F62-4B39-BDB2-567FFE9DE2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129756E1-F590-4893-9747-FB99C7E05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4B787481-E234-4D1D-95D3-1173A6380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3C3F9C1E-DB61-45CB-9BAF-17CB17B17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3">
              <a:extLst>
                <a:ext uri="{FF2B5EF4-FFF2-40B4-BE49-F238E27FC236}">
                  <a16:creationId xmlns:a16="http://schemas.microsoft.com/office/drawing/2014/main" id="{B10C782C-679B-481F-9EF3-11C024138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DDBE7D3B-68F4-49E0-B17D-0E4EFA53D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8784633B-FE05-4186-BF06-5D597EACF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D13E0A5C-01E9-45B2-B72C-60F524ED0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02548BA9-AC76-4EC1-A349-179B72EFF7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FA8BA30A-E890-4809-8B10-857C71700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D50E42EE-6015-480D-950C-D41E44BC0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37F94384-448C-41C8-BB47-851EAB66F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1">
              <a:extLst>
                <a:ext uri="{FF2B5EF4-FFF2-40B4-BE49-F238E27FC236}">
                  <a16:creationId xmlns:a16="http://schemas.microsoft.com/office/drawing/2014/main" id="{D27552C0-4000-4D05-A1D2-3F9AC97FE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903B68DD-43E2-43BC-90F8-4D67B7C17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6CE65958-A70C-4274-8B29-CBE01C12D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4">
              <a:extLst>
                <a:ext uri="{FF2B5EF4-FFF2-40B4-BE49-F238E27FC236}">
                  <a16:creationId xmlns:a16="http://schemas.microsoft.com/office/drawing/2014/main" id="{6C44A01C-3E70-40BE-B6E6-846EF6876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49D0AB22-C4CA-4750-A1AC-1585C99D1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22393F93-9BE6-4DB4-B6E3-C0A70BDF5E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2018306A-F960-431B-A68C-6AA3D4A06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41376596-F09E-4135-8F2D-29FF09FDF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7B14E0F5-084F-4DBC-821D-177C239FBE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B9B5CDB8-0596-40E7-B96C-A4F7C2ABB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70F3B404-9E9C-4C66-B265-2770F5B290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022AE9A4-E439-415C-8319-EC54C295B6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692A5D82-FC00-4097-A50F-98C69E1FF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C68646AB-C0D6-44F7-9FD9-D874F8ABA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6ACDE523-2D8B-40CD-A9CD-050C6F561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900B028C-38BB-42D3-A322-698160012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D84F1590-3641-4650-816A-4C9C241E5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543CE302-7804-4A86-89DC-FD98977BB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E4E43077-2B37-415C-B9E7-CA9D6150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33209831-B92B-46CB-A446-1113E184A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4988FEF0-16E2-45E1-A0CD-0D62F4B69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9DF4DFC9-7281-4664-8F78-6C4707BFF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37B50F4E-6E34-4D0B-8443-896E762F9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3B2AB794-218C-4586-9A93-841D46A516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2B6F2618-70C1-456B-B374-8AD74ED3A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32974F43-5D03-49BB-B989-8341F9539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87">
              <a:extLst>
                <a:ext uri="{FF2B5EF4-FFF2-40B4-BE49-F238E27FC236}">
                  <a16:creationId xmlns:a16="http://schemas.microsoft.com/office/drawing/2014/main" id="{AEA2402A-C457-4A35-8B04-E800F63AD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4BE733AB-E06F-41A8-9C50-5DB86A2A0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7937687-8A4D-41DE-8FBA-6DFCA8FE4E63}"/>
              </a:ext>
            </a:extLst>
          </p:cNvPr>
          <p:cNvCxnSpPr>
            <a:cxnSpLocks/>
          </p:cNvCxnSpPr>
          <p:nvPr userDrawn="1"/>
        </p:nvCxnSpPr>
        <p:spPr>
          <a:xfrm flipH="1">
            <a:off x="401340" y="802107"/>
            <a:ext cx="9627563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C65F8F9D-BF2E-4659-954F-64F6940C2E5C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A889B-4548-49D9-9190-EBC5452D9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1CD74-9133-4F27-A298-51530889F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380" y="1288025"/>
            <a:ext cx="5616677" cy="4768646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97D3C-87D1-43E1-A559-99D9D7FE6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523" y="1288025"/>
            <a:ext cx="5616677" cy="4768646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EAE33-40CA-4571-BE22-B01D6FC1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69FC1-4966-458D-80A2-898C684A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04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4739DD-42C1-49A3-B13B-9BD609C34ED7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0CB76A-4518-4EB4-A0A3-8610E37B141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EC3554E-B43B-4FEC-A7CD-5B05626A92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2EABF80-5090-4A17-B789-604EA894A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75CDE7C5-9299-49A9-948A-4BF6C8633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6C83552E-A164-4B3D-8659-B6B0FAA7B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9DAA042-7444-4918-8B9C-A2D8FBDE0E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19C40F3-C172-45A6-98B6-0385DEA33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8E944BF-37CA-4B53-A4DF-AFA49A737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6706FFB-E1BE-42B3-8A92-7D9D08994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61E9E10-536A-4DB9-885F-4FC5D541A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507C0850-109C-4026-8C56-E7002B088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D9A2AB1-67FB-4B5D-8FEE-BC7725E91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C768007-6680-4897-9552-C62857BC9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6304F9BF-10AB-4483-9413-563CA6D5E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9EA9660A-2DA4-4348-B91D-5519608F6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9DFCDEB5-DFB4-4EF9-925E-E0138DE0D4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CF50FB1F-D836-4B0C-A56F-1427BBAA8C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EF0AD0D9-0CBF-4896-A0F5-84EE7A1BF3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929F7711-FBF2-4048-9BE1-F71CFF968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036FADCF-4805-4D11-9224-F51472CA8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6D745405-F53C-4679-9FD8-E636A54AE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12B349A0-107F-456C-A55A-D9A7D5125E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1E318427-07FA-42BB-A1AE-04B361D2C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17F68E2C-4F6A-47F6-A8E0-10F178B467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774A7512-69AE-41F2-B214-6B634C21B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6276ADC4-67F3-4B57-B10A-B8C145372B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702DA015-641D-463C-8C33-4F0B45BC1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F1F49F8F-B69C-42F4-B58F-9E11192B0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A358FE1A-189C-49B9-8742-33CEBA13D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200B3F0A-C05C-4700-B11D-3ACF002E2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DCE24056-1AF6-4E1E-A1CB-ECC927DA5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B1DFA5BF-3F48-4F78-8436-EE1833B23E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2CC264EE-A87C-4ED7-92E2-4919468B14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E7366409-9C27-4628-B2C0-8961B9014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B88B31A6-71B2-4797-AEB4-C7D7F220EF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F39DAEEA-24D0-4D1F-AAEF-46BAA3A6B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0">
              <a:extLst>
                <a:ext uri="{FF2B5EF4-FFF2-40B4-BE49-F238E27FC236}">
                  <a16:creationId xmlns:a16="http://schemas.microsoft.com/office/drawing/2014/main" id="{73685B09-6BB5-4DD1-8FDD-FD5D56ED0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B3E8F639-760C-45BB-B665-BA2B6F770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3593BA81-5D20-4E86-A8F4-EF1DECC8A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1035A9E4-2885-4F95-BDD6-733EB8D3F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1E98EA96-6FDD-4D5E-AE4A-AAEB43D99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CCD206C7-445F-4D69-BC28-FB2F4802CB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00FD83AB-4533-43FC-876F-C6ACAC1A0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EB571EC9-BEB7-4E1A-A319-49F94B819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9B8A7EDD-DB73-4F64-A18A-36D48485E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BB3631F2-8B49-4D11-82FE-4C52A48F7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8E3285DA-7487-423C-96A0-BCA51E306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B223483A-7A8F-48FD-B98F-36DF76822C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C08C626E-C62A-4713-878D-1C07512A0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3">
              <a:extLst>
                <a:ext uri="{FF2B5EF4-FFF2-40B4-BE49-F238E27FC236}">
                  <a16:creationId xmlns:a16="http://schemas.microsoft.com/office/drawing/2014/main" id="{9BB1600B-657E-4A24-A4C7-68349DF6C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4FD1653D-0CB8-4141-874B-978C4908F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B2847605-8F1D-48A9-823C-F5416CD52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97AA8D7A-D678-48D7-AF71-63D771FFEF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95289943-A819-4FA6-8A13-ABAFE01853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3B24E6C1-4EFF-451C-92E9-F9F7696DE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DE0E663D-DB61-4BCF-908D-112BA5F83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04A28F7D-E2FC-4C68-8378-0840494EA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1">
              <a:extLst>
                <a:ext uri="{FF2B5EF4-FFF2-40B4-BE49-F238E27FC236}">
                  <a16:creationId xmlns:a16="http://schemas.microsoft.com/office/drawing/2014/main" id="{5ADCA267-D09F-4618-8F1D-96F6A5479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E96F6170-94FA-45A9-A9C9-B99CF038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E24F4AD2-0EF5-4857-BF23-E0B821F1B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64">
              <a:extLst>
                <a:ext uri="{FF2B5EF4-FFF2-40B4-BE49-F238E27FC236}">
                  <a16:creationId xmlns:a16="http://schemas.microsoft.com/office/drawing/2014/main" id="{64F11A5B-CF8F-468E-ABD6-DC965D93F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38736FE0-D89D-48FA-9AA0-F6C09FA05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20F9048B-82CA-4A8D-94CC-41816A0B02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B5B9689F-7F64-4314-B187-D6FB0C8AC0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F751BFE3-19ED-4AAB-97D9-22EF9170B6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F3899675-F7A2-4F2A-9534-4C9B118C36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6B2EED22-E616-425F-9F56-779D403B0D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F1E20FE1-5D03-440F-85E2-D6FE20CE2A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id="{CFC3011F-A2AF-49E8-9435-0857B9704E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3">
              <a:extLst>
                <a:ext uri="{FF2B5EF4-FFF2-40B4-BE49-F238E27FC236}">
                  <a16:creationId xmlns:a16="http://schemas.microsoft.com/office/drawing/2014/main" id="{D2ED07E6-2403-4536-B627-B94782CA6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4">
              <a:extLst>
                <a:ext uri="{FF2B5EF4-FFF2-40B4-BE49-F238E27FC236}">
                  <a16:creationId xmlns:a16="http://schemas.microsoft.com/office/drawing/2014/main" id="{CE94AED5-BDC1-400E-B9E7-74D6742A1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77C5BBE7-A44F-4A61-AE36-ED62D46D8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D97FCD31-319E-4030-8FEB-DDB57A51D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7DDB1EBA-0F66-4472-BF33-607845161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69C32436-757E-4D4B-9CC9-C9BB12825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0BE1AD56-11A2-4AC7-8316-FB25CBF25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6F072C0C-4068-4F61-A901-2388A0C66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B3D86B61-916C-4E07-A8EB-776CBA77D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DC89A673-BB3A-4C52-9612-A49C6BC3D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3">
              <a:extLst>
                <a:ext uri="{FF2B5EF4-FFF2-40B4-BE49-F238E27FC236}">
                  <a16:creationId xmlns:a16="http://schemas.microsoft.com/office/drawing/2014/main" id="{05523DF9-F13F-46A6-9401-15CCEFDCD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247E3EF6-1C04-48C8-B451-F1682C5CE5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319F5CB8-AAE4-47E0-AB12-C3F1C9568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AD0D25E4-9DD5-4BAA-9416-B0F213B5E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87">
              <a:extLst>
                <a:ext uri="{FF2B5EF4-FFF2-40B4-BE49-F238E27FC236}">
                  <a16:creationId xmlns:a16="http://schemas.microsoft.com/office/drawing/2014/main" id="{ED81BFEB-AE0D-4674-B497-628115E59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DBD7E1A0-1CB6-499D-9C7E-8FA7AC65F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39E2D4B-19E9-4119-961B-AC8CC1D86D3E}"/>
              </a:ext>
            </a:extLst>
          </p:cNvPr>
          <p:cNvCxnSpPr>
            <a:cxnSpLocks/>
          </p:cNvCxnSpPr>
          <p:nvPr userDrawn="1"/>
        </p:nvCxnSpPr>
        <p:spPr>
          <a:xfrm flipH="1">
            <a:off x="401340" y="802107"/>
            <a:ext cx="9627563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72763830-3D17-4A85-AA3E-790EE2BDD5C4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C3B3D-DCC2-4BAD-B8E0-DB68BFF30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81" y="98323"/>
            <a:ext cx="9646920" cy="64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4F05E-890A-43D8-80DD-E47A936EF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381" y="1012722"/>
            <a:ext cx="5614416" cy="72543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2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A53AE-7E3C-4102-8FB1-64D494879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381" y="1767655"/>
            <a:ext cx="5614416" cy="4298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3EFDD-5971-4A11-A60A-3042D73EA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2784" y="1012722"/>
            <a:ext cx="5614416" cy="72543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2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381CF-E04D-464E-8CD9-AC33892B4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2784" y="1767655"/>
            <a:ext cx="5614416" cy="4298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EC0D37-4360-4095-B458-151CDE1E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5356B9-B683-4B0F-9532-844D4338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28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174D-F5D0-4F36-B245-45AC1CD7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6022A-7F8D-4D71-81B7-473BD2EE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1EF8E-6EC5-4EC0-8596-ED8856A8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34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FB461-CEC5-4687-88CE-B9160F8A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8C460-78F2-4023-9392-69BD12D4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7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iding on the back of a bicycle&#10;&#10;Description automatically generated">
            <a:extLst>
              <a:ext uri="{FF2B5EF4-FFF2-40B4-BE49-F238E27FC236}">
                <a16:creationId xmlns:a16="http://schemas.microsoft.com/office/drawing/2014/main" id="{D255DB44-0F94-4106-B26D-7AF75F73A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5034116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66A5E1E0-48B9-4441-BD34-13713320EB0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57897C1-8DF7-4A99-8A2F-6AFC3BFDEB9F}"/>
              </a:ext>
            </a:extLst>
          </p:cNvPr>
          <p:cNvSpPr/>
          <p:nvPr userDrawn="1"/>
        </p:nvSpPr>
        <p:spPr>
          <a:xfrm>
            <a:off x="0" y="4621161"/>
            <a:ext cx="12192000" cy="22368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9157B2B-2E66-4371-8343-40F6FCFFB3E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06334" y="1399672"/>
            <a:ext cx="4979332" cy="2409672"/>
            <a:chOff x="9147175" y="1922463"/>
            <a:chExt cx="6423026" cy="3108326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CC174CF4-E7A1-4381-9080-5C10A90FD6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6">
              <a:extLst>
                <a:ext uri="{FF2B5EF4-FFF2-40B4-BE49-F238E27FC236}">
                  <a16:creationId xmlns:a16="http://schemas.microsoft.com/office/drawing/2014/main" id="{39F590DC-0CB5-4282-B412-157079FA3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7">
              <a:extLst>
                <a:ext uri="{FF2B5EF4-FFF2-40B4-BE49-F238E27FC236}">
                  <a16:creationId xmlns:a16="http://schemas.microsoft.com/office/drawing/2014/main" id="{9D0355DA-EE73-4753-B8BA-30A2FE1A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8">
              <a:extLst>
                <a:ext uri="{FF2B5EF4-FFF2-40B4-BE49-F238E27FC236}">
                  <a16:creationId xmlns:a16="http://schemas.microsoft.com/office/drawing/2014/main" id="{6046968D-1072-4DDF-A52B-E38BF6903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">
              <a:extLst>
                <a:ext uri="{FF2B5EF4-FFF2-40B4-BE49-F238E27FC236}">
                  <a16:creationId xmlns:a16="http://schemas.microsoft.com/office/drawing/2014/main" id="{D5B7210A-504D-48E5-AD7E-9FCB107989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">
              <a:extLst>
                <a:ext uri="{FF2B5EF4-FFF2-40B4-BE49-F238E27FC236}">
                  <a16:creationId xmlns:a16="http://schemas.microsoft.com/office/drawing/2014/main" id="{91C2A76C-EEE2-4BCF-88E2-A056C56EE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">
              <a:extLst>
                <a:ext uri="{FF2B5EF4-FFF2-40B4-BE49-F238E27FC236}">
                  <a16:creationId xmlns:a16="http://schemas.microsoft.com/office/drawing/2014/main" id="{75BC0290-2D61-4992-BF3F-4B25562C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">
              <a:extLst>
                <a:ext uri="{FF2B5EF4-FFF2-40B4-BE49-F238E27FC236}">
                  <a16:creationId xmlns:a16="http://schemas.microsoft.com/office/drawing/2014/main" id="{998B6F04-73E3-4880-812D-E05174146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3">
              <a:extLst>
                <a:ext uri="{FF2B5EF4-FFF2-40B4-BE49-F238E27FC236}">
                  <a16:creationId xmlns:a16="http://schemas.microsoft.com/office/drawing/2014/main" id="{68F4D0A9-0EC5-404D-8619-BE6462E06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4">
              <a:extLst>
                <a:ext uri="{FF2B5EF4-FFF2-40B4-BE49-F238E27FC236}">
                  <a16:creationId xmlns:a16="http://schemas.microsoft.com/office/drawing/2014/main" id="{21745B53-0F7A-48AA-9EEF-0CA2FE8B3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5">
              <a:extLst>
                <a:ext uri="{FF2B5EF4-FFF2-40B4-BE49-F238E27FC236}">
                  <a16:creationId xmlns:a16="http://schemas.microsoft.com/office/drawing/2014/main" id="{9094E48D-4412-4606-9130-3AA2E5EE5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6">
              <a:extLst>
                <a:ext uri="{FF2B5EF4-FFF2-40B4-BE49-F238E27FC236}">
                  <a16:creationId xmlns:a16="http://schemas.microsoft.com/office/drawing/2014/main" id="{4F700434-EC35-49BE-AEC6-A2C702F47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7">
              <a:extLst>
                <a:ext uri="{FF2B5EF4-FFF2-40B4-BE49-F238E27FC236}">
                  <a16:creationId xmlns:a16="http://schemas.microsoft.com/office/drawing/2014/main" id="{3BD2BAA1-A6D1-43AE-AC46-DA36C039C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8">
              <a:extLst>
                <a:ext uri="{FF2B5EF4-FFF2-40B4-BE49-F238E27FC236}">
                  <a16:creationId xmlns:a16="http://schemas.microsoft.com/office/drawing/2014/main" id="{EF0A4C0A-09C2-4F07-9DDA-0DBD5ACC8C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9">
              <a:extLst>
                <a:ext uri="{FF2B5EF4-FFF2-40B4-BE49-F238E27FC236}">
                  <a16:creationId xmlns:a16="http://schemas.microsoft.com/office/drawing/2014/main" id="{44601366-E050-4F95-88C8-8EAE53D99B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">
              <a:extLst>
                <a:ext uri="{FF2B5EF4-FFF2-40B4-BE49-F238E27FC236}">
                  <a16:creationId xmlns:a16="http://schemas.microsoft.com/office/drawing/2014/main" id="{6E78E716-BCE4-4BA1-AC5E-FED32EED9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1">
              <a:extLst>
                <a:ext uri="{FF2B5EF4-FFF2-40B4-BE49-F238E27FC236}">
                  <a16:creationId xmlns:a16="http://schemas.microsoft.com/office/drawing/2014/main" id="{4B070BA6-F641-4B65-AF73-CB6CD8655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2">
              <a:extLst>
                <a:ext uri="{FF2B5EF4-FFF2-40B4-BE49-F238E27FC236}">
                  <a16:creationId xmlns:a16="http://schemas.microsoft.com/office/drawing/2014/main" id="{ED4BB3B1-DCA6-49D8-921D-61B540E03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23">
              <a:extLst>
                <a:ext uri="{FF2B5EF4-FFF2-40B4-BE49-F238E27FC236}">
                  <a16:creationId xmlns:a16="http://schemas.microsoft.com/office/drawing/2014/main" id="{807491E8-FB3C-4E65-841E-06E8875FC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4">
              <a:extLst>
                <a:ext uri="{FF2B5EF4-FFF2-40B4-BE49-F238E27FC236}">
                  <a16:creationId xmlns:a16="http://schemas.microsoft.com/office/drawing/2014/main" id="{A610895D-EB7D-430C-BEB4-185827AA7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5">
              <a:extLst>
                <a:ext uri="{FF2B5EF4-FFF2-40B4-BE49-F238E27FC236}">
                  <a16:creationId xmlns:a16="http://schemas.microsoft.com/office/drawing/2014/main" id="{FADC7AEA-A420-4C86-8496-CFD9E0D010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6">
              <a:extLst>
                <a:ext uri="{FF2B5EF4-FFF2-40B4-BE49-F238E27FC236}">
                  <a16:creationId xmlns:a16="http://schemas.microsoft.com/office/drawing/2014/main" id="{E60A3A99-C52E-4649-BBDE-FFA0CEEE0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7">
              <a:extLst>
                <a:ext uri="{FF2B5EF4-FFF2-40B4-BE49-F238E27FC236}">
                  <a16:creationId xmlns:a16="http://schemas.microsoft.com/office/drawing/2014/main" id="{11C93997-B88E-4DDD-AD86-3328975D1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8">
              <a:extLst>
                <a:ext uri="{FF2B5EF4-FFF2-40B4-BE49-F238E27FC236}">
                  <a16:creationId xmlns:a16="http://schemas.microsoft.com/office/drawing/2014/main" id="{43D793CD-031E-44EC-952A-F927EB3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9">
              <a:extLst>
                <a:ext uri="{FF2B5EF4-FFF2-40B4-BE49-F238E27FC236}">
                  <a16:creationId xmlns:a16="http://schemas.microsoft.com/office/drawing/2014/main" id="{AC2EA47D-A250-4B31-A15E-1599B0D8B2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0">
              <a:extLst>
                <a:ext uri="{FF2B5EF4-FFF2-40B4-BE49-F238E27FC236}">
                  <a16:creationId xmlns:a16="http://schemas.microsoft.com/office/drawing/2014/main" id="{A520A378-989B-4096-B5A9-6B283B9F7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1">
              <a:extLst>
                <a:ext uri="{FF2B5EF4-FFF2-40B4-BE49-F238E27FC236}">
                  <a16:creationId xmlns:a16="http://schemas.microsoft.com/office/drawing/2014/main" id="{8E01B9A0-9505-4DB0-ACEE-919B8DA79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32">
              <a:extLst>
                <a:ext uri="{FF2B5EF4-FFF2-40B4-BE49-F238E27FC236}">
                  <a16:creationId xmlns:a16="http://schemas.microsoft.com/office/drawing/2014/main" id="{B7687863-0B96-4E88-9635-2209E72F9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3">
              <a:extLst>
                <a:ext uri="{FF2B5EF4-FFF2-40B4-BE49-F238E27FC236}">
                  <a16:creationId xmlns:a16="http://schemas.microsoft.com/office/drawing/2014/main" id="{A0463054-9DD0-4F88-B21D-8AD0F6F77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4">
              <a:extLst>
                <a:ext uri="{FF2B5EF4-FFF2-40B4-BE49-F238E27FC236}">
                  <a16:creationId xmlns:a16="http://schemas.microsoft.com/office/drawing/2014/main" id="{6365F2E1-1C2E-42CE-9253-10E6CB6A1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5">
              <a:extLst>
                <a:ext uri="{FF2B5EF4-FFF2-40B4-BE49-F238E27FC236}">
                  <a16:creationId xmlns:a16="http://schemas.microsoft.com/office/drawing/2014/main" id="{A5C8A046-2E61-4E94-8469-2A29FB6D23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6">
              <a:extLst>
                <a:ext uri="{FF2B5EF4-FFF2-40B4-BE49-F238E27FC236}">
                  <a16:creationId xmlns:a16="http://schemas.microsoft.com/office/drawing/2014/main" id="{371E3994-BB9C-45E0-AAD3-DA2F87C504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7">
              <a:extLst>
                <a:ext uri="{FF2B5EF4-FFF2-40B4-BE49-F238E27FC236}">
                  <a16:creationId xmlns:a16="http://schemas.microsoft.com/office/drawing/2014/main" id="{362DD44B-4D86-4DEE-9327-3797A8789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8">
              <a:extLst>
                <a:ext uri="{FF2B5EF4-FFF2-40B4-BE49-F238E27FC236}">
                  <a16:creationId xmlns:a16="http://schemas.microsoft.com/office/drawing/2014/main" id="{0958ED23-27B7-4D86-A658-EF34D256E6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9">
              <a:extLst>
                <a:ext uri="{FF2B5EF4-FFF2-40B4-BE49-F238E27FC236}">
                  <a16:creationId xmlns:a16="http://schemas.microsoft.com/office/drawing/2014/main" id="{E26AAF8B-1A33-48F0-B2EC-342A539ED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40">
              <a:extLst>
                <a:ext uri="{FF2B5EF4-FFF2-40B4-BE49-F238E27FC236}">
                  <a16:creationId xmlns:a16="http://schemas.microsoft.com/office/drawing/2014/main" id="{18E54F7A-084B-431C-A86C-1190DA595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41">
              <a:extLst>
                <a:ext uri="{FF2B5EF4-FFF2-40B4-BE49-F238E27FC236}">
                  <a16:creationId xmlns:a16="http://schemas.microsoft.com/office/drawing/2014/main" id="{AB2764B7-3DF4-4BBA-9792-192986556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42">
              <a:extLst>
                <a:ext uri="{FF2B5EF4-FFF2-40B4-BE49-F238E27FC236}">
                  <a16:creationId xmlns:a16="http://schemas.microsoft.com/office/drawing/2014/main" id="{DAD28A66-9187-4D06-BCA5-92C88F9364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43">
              <a:extLst>
                <a:ext uri="{FF2B5EF4-FFF2-40B4-BE49-F238E27FC236}">
                  <a16:creationId xmlns:a16="http://schemas.microsoft.com/office/drawing/2014/main" id="{4F73A989-99C8-440E-B6F3-4DC94A608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44">
              <a:extLst>
                <a:ext uri="{FF2B5EF4-FFF2-40B4-BE49-F238E27FC236}">
                  <a16:creationId xmlns:a16="http://schemas.microsoft.com/office/drawing/2014/main" id="{10308298-0D37-4D23-BAC9-7351A0D2E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45">
              <a:extLst>
                <a:ext uri="{FF2B5EF4-FFF2-40B4-BE49-F238E27FC236}">
                  <a16:creationId xmlns:a16="http://schemas.microsoft.com/office/drawing/2014/main" id="{C8EFE526-6190-4015-862A-C0A4157E8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46">
              <a:extLst>
                <a:ext uri="{FF2B5EF4-FFF2-40B4-BE49-F238E27FC236}">
                  <a16:creationId xmlns:a16="http://schemas.microsoft.com/office/drawing/2014/main" id="{4D9D28DD-C755-4CAF-BB2E-7B8BBBA3B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47">
              <a:extLst>
                <a:ext uri="{FF2B5EF4-FFF2-40B4-BE49-F238E27FC236}">
                  <a16:creationId xmlns:a16="http://schemas.microsoft.com/office/drawing/2014/main" id="{554B1C4A-A940-4B9A-9AEC-B0D0DA7DBC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48">
              <a:extLst>
                <a:ext uri="{FF2B5EF4-FFF2-40B4-BE49-F238E27FC236}">
                  <a16:creationId xmlns:a16="http://schemas.microsoft.com/office/drawing/2014/main" id="{15D7D683-A4A7-4A1C-8CEF-25AAD6B83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49">
              <a:extLst>
                <a:ext uri="{FF2B5EF4-FFF2-40B4-BE49-F238E27FC236}">
                  <a16:creationId xmlns:a16="http://schemas.microsoft.com/office/drawing/2014/main" id="{CD55BD92-DA10-4A5C-AAB0-7B76F91AA3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50">
              <a:extLst>
                <a:ext uri="{FF2B5EF4-FFF2-40B4-BE49-F238E27FC236}">
                  <a16:creationId xmlns:a16="http://schemas.microsoft.com/office/drawing/2014/main" id="{54B723C4-8A74-44F0-B2C5-24B998C01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51">
              <a:extLst>
                <a:ext uri="{FF2B5EF4-FFF2-40B4-BE49-F238E27FC236}">
                  <a16:creationId xmlns:a16="http://schemas.microsoft.com/office/drawing/2014/main" id="{B6A61682-51E9-4251-A165-5CE2B5466A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52">
              <a:extLst>
                <a:ext uri="{FF2B5EF4-FFF2-40B4-BE49-F238E27FC236}">
                  <a16:creationId xmlns:a16="http://schemas.microsoft.com/office/drawing/2014/main" id="{0F5E0541-5508-4936-9029-8BC939D48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53">
              <a:extLst>
                <a:ext uri="{FF2B5EF4-FFF2-40B4-BE49-F238E27FC236}">
                  <a16:creationId xmlns:a16="http://schemas.microsoft.com/office/drawing/2014/main" id="{B362B390-F6D5-4A5C-B3A8-35DFD4836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54">
              <a:extLst>
                <a:ext uri="{FF2B5EF4-FFF2-40B4-BE49-F238E27FC236}">
                  <a16:creationId xmlns:a16="http://schemas.microsoft.com/office/drawing/2014/main" id="{030D4042-35DD-4163-9993-70812D11C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55">
              <a:extLst>
                <a:ext uri="{FF2B5EF4-FFF2-40B4-BE49-F238E27FC236}">
                  <a16:creationId xmlns:a16="http://schemas.microsoft.com/office/drawing/2014/main" id="{86563B3A-787F-48B6-A6DE-699BCBF9C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56">
              <a:extLst>
                <a:ext uri="{FF2B5EF4-FFF2-40B4-BE49-F238E27FC236}">
                  <a16:creationId xmlns:a16="http://schemas.microsoft.com/office/drawing/2014/main" id="{F9EF425F-DB5D-4D42-B106-D04C6B6997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57">
              <a:extLst>
                <a:ext uri="{FF2B5EF4-FFF2-40B4-BE49-F238E27FC236}">
                  <a16:creationId xmlns:a16="http://schemas.microsoft.com/office/drawing/2014/main" id="{F545A1EC-69C4-4EA6-9838-5984BF9EF8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58">
              <a:extLst>
                <a:ext uri="{FF2B5EF4-FFF2-40B4-BE49-F238E27FC236}">
                  <a16:creationId xmlns:a16="http://schemas.microsoft.com/office/drawing/2014/main" id="{270A800D-88EB-4006-BF17-8DDEB573C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59">
              <a:extLst>
                <a:ext uri="{FF2B5EF4-FFF2-40B4-BE49-F238E27FC236}">
                  <a16:creationId xmlns:a16="http://schemas.microsoft.com/office/drawing/2014/main" id="{D794457B-77D8-4FF8-BFB8-588A5F372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0">
              <a:extLst>
                <a:ext uri="{FF2B5EF4-FFF2-40B4-BE49-F238E27FC236}">
                  <a16:creationId xmlns:a16="http://schemas.microsoft.com/office/drawing/2014/main" id="{D8FF2D79-A70B-423C-9C2F-C8FF3160C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61">
              <a:extLst>
                <a:ext uri="{FF2B5EF4-FFF2-40B4-BE49-F238E27FC236}">
                  <a16:creationId xmlns:a16="http://schemas.microsoft.com/office/drawing/2014/main" id="{4321D3CB-3659-4383-B668-101CC0FE5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62">
              <a:extLst>
                <a:ext uri="{FF2B5EF4-FFF2-40B4-BE49-F238E27FC236}">
                  <a16:creationId xmlns:a16="http://schemas.microsoft.com/office/drawing/2014/main" id="{35391D20-3E63-4C0C-AFC0-1C1628F33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63">
              <a:extLst>
                <a:ext uri="{FF2B5EF4-FFF2-40B4-BE49-F238E27FC236}">
                  <a16:creationId xmlns:a16="http://schemas.microsoft.com/office/drawing/2014/main" id="{3D669924-017C-490C-9383-3CF830483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64">
              <a:extLst>
                <a:ext uri="{FF2B5EF4-FFF2-40B4-BE49-F238E27FC236}">
                  <a16:creationId xmlns:a16="http://schemas.microsoft.com/office/drawing/2014/main" id="{BB594471-E5F4-45A9-9681-80FA343F3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65">
              <a:extLst>
                <a:ext uri="{FF2B5EF4-FFF2-40B4-BE49-F238E27FC236}">
                  <a16:creationId xmlns:a16="http://schemas.microsoft.com/office/drawing/2014/main" id="{E57BD86F-F287-4FFF-AA37-4FA4F4F13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66">
              <a:extLst>
                <a:ext uri="{FF2B5EF4-FFF2-40B4-BE49-F238E27FC236}">
                  <a16:creationId xmlns:a16="http://schemas.microsoft.com/office/drawing/2014/main" id="{95F0B779-90C0-4F37-9FC6-0D80F57BBC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67">
              <a:extLst>
                <a:ext uri="{FF2B5EF4-FFF2-40B4-BE49-F238E27FC236}">
                  <a16:creationId xmlns:a16="http://schemas.microsoft.com/office/drawing/2014/main" id="{72AA978B-E0FF-44F5-9023-9B8E098961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68">
              <a:extLst>
                <a:ext uri="{FF2B5EF4-FFF2-40B4-BE49-F238E27FC236}">
                  <a16:creationId xmlns:a16="http://schemas.microsoft.com/office/drawing/2014/main" id="{4EA6DA72-4CF2-407E-AB02-582C8978F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69">
              <a:extLst>
                <a:ext uri="{FF2B5EF4-FFF2-40B4-BE49-F238E27FC236}">
                  <a16:creationId xmlns:a16="http://schemas.microsoft.com/office/drawing/2014/main" id="{82F7AEDF-2CC8-4FA9-A3F4-729436B297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70">
              <a:extLst>
                <a:ext uri="{FF2B5EF4-FFF2-40B4-BE49-F238E27FC236}">
                  <a16:creationId xmlns:a16="http://schemas.microsoft.com/office/drawing/2014/main" id="{6D73D4C3-2AAE-4395-B2D4-6CEBE902DA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71">
              <a:extLst>
                <a:ext uri="{FF2B5EF4-FFF2-40B4-BE49-F238E27FC236}">
                  <a16:creationId xmlns:a16="http://schemas.microsoft.com/office/drawing/2014/main" id="{D7D27485-30B0-427A-A901-F6BA126785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72">
              <a:extLst>
                <a:ext uri="{FF2B5EF4-FFF2-40B4-BE49-F238E27FC236}">
                  <a16:creationId xmlns:a16="http://schemas.microsoft.com/office/drawing/2014/main" id="{A541D68F-36FE-4AA1-A623-44BDD8D00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73">
              <a:extLst>
                <a:ext uri="{FF2B5EF4-FFF2-40B4-BE49-F238E27FC236}">
                  <a16:creationId xmlns:a16="http://schemas.microsoft.com/office/drawing/2014/main" id="{52D33513-D41B-4DAD-91C7-F804DB804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74">
              <a:extLst>
                <a:ext uri="{FF2B5EF4-FFF2-40B4-BE49-F238E27FC236}">
                  <a16:creationId xmlns:a16="http://schemas.microsoft.com/office/drawing/2014/main" id="{8930ACFA-7BB7-4B32-9A7E-D8BF26FA9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75">
              <a:extLst>
                <a:ext uri="{FF2B5EF4-FFF2-40B4-BE49-F238E27FC236}">
                  <a16:creationId xmlns:a16="http://schemas.microsoft.com/office/drawing/2014/main" id="{57A7B1A3-15A0-4890-A260-D2DDA7637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76">
              <a:extLst>
                <a:ext uri="{FF2B5EF4-FFF2-40B4-BE49-F238E27FC236}">
                  <a16:creationId xmlns:a16="http://schemas.microsoft.com/office/drawing/2014/main" id="{9BE1AFFE-F7B1-4139-AFC2-039B5F5C1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77">
              <a:extLst>
                <a:ext uri="{FF2B5EF4-FFF2-40B4-BE49-F238E27FC236}">
                  <a16:creationId xmlns:a16="http://schemas.microsoft.com/office/drawing/2014/main" id="{DF0E5B08-8EF8-4ED4-BC6E-B1A9D6947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78">
              <a:extLst>
                <a:ext uri="{FF2B5EF4-FFF2-40B4-BE49-F238E27FC236}">
                  <a16:creationId xmlns:a16="http://schemas.microsoft.com/office/drawing/2014/main" id="{044FD877-EA3C-4082-82DB-32AABE1C3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79">
              <a:extLst>
                <a:ext uri="{FF2B5EF4-FFF2-40B4-BE49-F238E27FC236}">
                  <a16:creationId xmlns:a16="http://schemas.microsoft.com/office/drawing/2014/main" id="{17855B81-988F-428E-9BE1-0B6B5A4F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80">
              <a:extLst>
                <a:ext uri="{FF2B5EF4-FFF2-40B4-BE49-F238E27FC236}">
                  <a16:creationId xmlns:a16="http://schemas.microsoft.com/office/drawing/2014/main" id="{379A0EFC-49C9-43EC-A63E-0E03D810D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1">
              <a:extLst>
                <a:ext uri="{FF2B5EF4-FFF2-40B4-BE49-F238E27FC236}">
                  <a16:creationId xmlns:a16="http://schemas.microsoft.com/office/drawing/2014/main" id="{C3B14F23-293E-4097-A92B-D9425EA6B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2">
              <a:extLst>
                <a:ext uri="{FF2B5EF4-FFF2-40B4-BE49-F238E27FC236}">
                  <a16:creationId xmlns:a16="http://schemas.microsoft.com/office/drawing/2014/main" id="{7A6A5626-07A2-4D50-A53D-100A8203D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3">
              <a:extLst>
                <a:ext uri="{FF2B5EF4-FFF2-40B4-BE49-F238E27FC236}">
                  <a16:creationId xmlns:a16="http://schemas.microsoft.com/office/drawing/2014/main" id="{34A3EDDE-5C44-4136-BEFD-815455978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84">
              <a:extLst>
                <a:ext uri="{FF2B5EF4-FFF2-40B4-BE49-F238E27FC236}">
                  <a16:creationId xmlns:a16="http://schemas.microsoft.com/office/drawing/2014/main" id="{BBB05942-A6AF-431E-8580-9B28F54858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85">
              <a:extLst>
                <a:ext uri="{FF2B5EF4-FFF2-40B4-BE49-F238E27FC236}">
                  <a16:creationId xmlns:a16="http://schemas.microsoft.com/office/drawing/2014/main" id="{96B0C528-CE12-4FCA-9BCA-7234DC7FA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86">
              <a:extLst>
                <a:ext uri="{FF2B5EF4-FFF2-40B4-BE49-F238E27FC236}">
                  <a16:creationId xmlns:a16="http://schemas.microsoft.com/office/drawing/2014/main" id="{4524C83F-0F48-4C3C-A7EF-3FE5B2367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87">
              <a:extLst>
                <a:ext uri="{FF2B5EF4-FFF2-40B4-BE49-F238E27FC236}">
                  <a16:creationId xmlns:a16="http://schemas.microsoft.com/office/drawing/2014/main" id="{88DE1DAA-AED4-4953-8C6C-4CCE12B41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88">
              <a:extLst>
                <a:ext uri="{FF2B5EF4-FFF2-40B4-BE49-F238E27FC236}">
                  <a16:creationId xmlns:a16="http://schemas.microsoft.com/office/drawing/2014/main" id="{DED58CB8-D729-4380-AD39-2EB0216A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" name="Rectangle 203">
            <a:extLst>
              <a:ext uri="{FF2B5EF4-FFF2-40B4-BE49-F238E27FC236}">
                <a16:creationId xmlns:a16="http://schemas.microsoft.com/office/drawing/2014/main" id="{7A432BFD-EB97-4683-B850-1EB3B746EE21}"/>
              </a:ext>
            </a:extLst>
          </p:cNvPr>
          <p:cNvSpPr/>
          <p:nvPr userDrawn="1"/>
        </p:nvSpPr>
        <p:spPr>
          <a:xfrm>
            <a:off x="0" y="6071616"/>
            <a:ext cx="12192000" cy="7863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Subtitle 2">
            <a:extLst>
              <a:ext uri="{FF2B5EF4-FFF2-40B4-BE49-F238E27FC236}">
                <a16:creationId xmlns:a16="http://schemas.microsoft.com/office/drawing/2014/main" id="{E2492D71-EE01-4B42-A6A5-E570649895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6508" y="6146756"/>
            <a:ext cx="10158984" cy="63610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Presenter, Contact Information, Date</a:t>
            </a:r>
          </a:p>
        </p:txBody>
      </p:sp>
      <p:sp>
        <p:nvSpPr>
          <p:cNvPr id="207" name="Title 1">
            <a:extLst>
              <a:ext uri="{FF2B5EF4-FFF2-40B4-BE49-F238E27FC236}">
                <a16:creationId xmlns:a16="http://schemas.microsoft.com/office/drawing/2014/main" id="{5248D91F-8F9B-47B8-8911-261F5B7C0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6508" y="4683734"/>
            <a:ext cx="10158984" cy="1336438"/>
          </a:xfr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en-US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46980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lue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B1EE01-CD94-4046-B617-F2531F16226D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5174D-F5D0-4F36-B245-45AC1CD7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6022A-7F8D-4D71-81B7-473BD2EE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1EF8E-6EC5-4EC0-8596-ED8856A8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E71666-413C-4F76-A515-69CE877A9EF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3EA8E6FE-031F-400A-BED4-B4F7A3B7C1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C82B8DB-9904-4924-82E9-F68116B79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9FDFC8C-D6A0-40DF-BF53-FB3BF8270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79780B0-FDEF-485B-B516-9DFF3656C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CD0DBEC-55F2-4039-98F8-EB7DB793C1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9B0A5C2A-C9B0-4CC5-8D1A-87FAEFD10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783F2563-17DB-4865-887A-43F08F44A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0E71308-47AF-4C82-9D7F-D860DE290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672C39F5-4932-43F9-A3E5-2D8F73A0E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3D58791-3FF8-4DC2-94A7-B98F35814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86774457-DBD3-4491-9D19-9A4E1DDEB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2934B191-AE37-43FE-8367-F6DBD9A32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78289F28-6336-4F4E-AC55-88826B650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7534B345-A5AB-43D3-AAFF-498E9D8389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31681CFB-6600-44F0-82F5-43CD849DD9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6BEAB615-09C9-45B3-938B-2C48C2244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ED2BE54A-E7D0-4270-B9EF-AA412B30DC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124027FB-148E-41DF-9F82-6D6D32730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6F6519A1-2A22-4DC1-BF63-020B1607F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9C899715-381C-435E-971E-FBF1229A4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6E56867E-205C-491E-8FD4-13E5AD0D92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9CD02946-0B31-449A-8B8B-B59B63A05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CAA782E2-212C-43FD-91BA-F25A4F133A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C668DC1E-5C30-4EB9-A324-B7B047D4B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15BA5525-C5A4-4DF8-8465-9248BAD3AE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074B024E-AE9C-494D-9B2E-9EDEFCE67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D9AF8893-1C63-4161-9267-DDE6711A1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61E6013C-FC42-46B0-810D-F7F0C037A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410D1409-1335-4FE1-8930-90360B2D6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45C9963A-E074-43B0-9181-9D4E2D778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0235BD33-90EF-4D31-BE4B-95CDDE6E41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D41823C6-6BED-47C2-80CF-AC487676B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A2585228-BB5A-44C5-A4A3-0E6A81896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4EFC86A9-2ABB-46D1-ABB1-C5278823B3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9D903AE2-4A1D-4376-B535-21047C309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0">
              <a:extLst>
                <a:ext uri="{FF2B5EF4-FFF2-40B4-BE49-F238E27FC236}">
                  <a16:creationId xmlns:a16="http://schemas.microsoft.com/office/drawing/2014/main" id="{B4731584-2ABF-4529-9F86-647E3FCE4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EEE74CFB-DD5C-45E2-85B3-8A8381FCD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F27D9A03-CE48-4917-9E0A-5A3CB234A3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D8C6033B-20D6-4660-A7F2-4C6CD3896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4">
              <a:extLst>
                <a:ext uri="{FF2B5EF4-FFF2-40B4-BE49-F238E27FC236}">
                  <a16:creationId xmlns:a16="http://schemas.microsoft.com/office/drawing/2014/main" id="{1EAA41E5-197C-4FCE-977E-52BD90313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0719ED5E-4FE2-4AB2-823B-95BE8F661C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CC73479D-492D-41D2-8A8D-4A9254314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93E9C821-5AF0-45F2-B6BB-798038DF7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355BED9E-B8CE-4F1B-94CB-DE39FF3C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17173D13-D70A-4489-8DC5-D6668B5D5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D8010D9C-ECDC-431A-983D-ED1801F9F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88EBB49E-D11A-4014-8BA9-E8BC6B82E2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91D318BC-C6F8-400A-B694-E7F29CED6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3">
              <a:extLst>
                <a:ext uri="{FF2B5EF4-FFF2-40B4-BE49-F238E27FC236}">
                  <a16:creationId xmlns:a16="http://schemas.microsoft.com/office/drawing/2014/main" id="{B5E9669F-2856-4AC2-B07A-78B6DE479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E3F1C598-1229-4DEB-81EC-2FB82751E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00215A8A-57E9-420A-AE84-5137B7195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E47872E5-08FA-4894-B671-D80B5260B5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A480DA8F-7697-4A92-B10C-90BDC94ABC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id="{4E6C3132-96A9-4AB2-ACEE-445A039D9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AE8C813F-C2BC-4F74-B6F3-37CA8A459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0B30EB3B-EAB2-4150-91EE-51EE7425F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1">
              <a:extLst>
                <a:ext uri="{FF2B5EF4-FFF2-40B4-BE49-F238E27FC236}">
                  <a16:creationId xmlns:a16="http://schemas.microsoft.com/office/drawing/2014/main" id="{7AC9F0FF-B6F5-4E23-B464-DB1AC055E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96BF6D99-E6E2-42C5-9DBF-54ABEABB0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3">
              <a:extLst>
                <a:ext uri="{FF2B5EF4-FFF2-40B4-BE49-F238E27FC236}">
                  <a16:creationId xmlns:a16="http://schemas.microsoft.com/office/drawing/2014/main" id="{5CA156BA-22D6-4944-9B19-C776FE3E2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4">
              <a:extLst>
                <a:ext uri="{FF2B5EF4-FFF2-40B4-BE49-F238E27FC236}">
                  <a16:creationId xmlns:a16="http://schemas.microsoft.com/office/drawing/2014/main" id="{B9892DE2-25EF-463C-87F9-96E658B7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23E1AA75-4BD5-49ED-A924-0F9C5AE6A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6">
              <a:extLst>
                <a:ext uri="{FF2B5EF4-FFF2-40B4-BE49-F238E27FC236}">
                  <a16:creationId xmlns:a16="http://schemas.microsoft.com/office/drawing/2014/main" id="{6FCD9B06-FB5A-484E-82CE-5FE86D0383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A7D8E4E0-94C9-4A8D-BD00-E125BA432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4D2349C2-CFCB-4059-9BD1-C81DEC106F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9">
              <a:extLst>
                <a:ext uri="{FF2B5EF4-FFF2-40B4-BE49-F238E27FC236}">
                  <a16:creationId xmlns:a16="http://schemas.microsoft.com/office/drawing/2014/main" id="{B63B6D17-B162-4421-8F48-42C8EB114E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73525247-B465-480E-AD9C-E08767DA32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DCF93208-5672-4AE5-BF18-C379DE8C2E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EE4CDEFC-A2A9-48AB-951A-E47D305DCF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8A51E3D1-5EED-4656-BA80-FBA4A9BC6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E4A3F0E4-26BD-40CF-91E5-8EFD8F4B8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8147E19C-5DCE-40C1-A0F8-E2E1ACDDC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43437FD8-079B-41AD-ABB0-1FB110246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7">
              <a:extLst>
                <a:ext uri="{FF2B5EF4-FFF2-40B4-BE49-F238E27FC236}">
                  <a16:creationId xmlns:a16="http://schemas.microsoft.com/office/drawing/2014/main" id="{EACD6868-D76C-44D4-BD08-A0BDB616A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9041EF6A-C92C-4DCF-8A36-E64C78B2A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9A68A8FC-4B54-4496-B47A-12824E8CA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572F9E43-B4F6-41FF-ADA6-09E32E43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A7A4D61B-04DD-4373-8B43-22B1E509C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2F3A6F50-7B60-40E6-8672-E3B620E06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DE82D737-ACB3-4AFE-8A7A-2E865BDE7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70DFF3B2-722B-4C76-9D2F-758C5FAA89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53AA74D7-28B5-4E0E-840C-0010A055C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F7F2DA3A-5288-4F09-870D-C8FF93599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87">
              <a:extLst>
                <a:ext uri="{FF2B5EF4-FFF2-40B4-BE49-F238E27FC236}">
                  <a16:creationId xmlns:a16="http://schemas.microsoft.com/office/drawing/2014/main" id="{765BE824-4655-45C6-882F-243F5657E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C8598775-83F4-4F74-8F55-772A51B6A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8661E04-B4C9-43E4-AD4C-3B0F5D7DB3FA}"/>
              </a:ext>
            </a:extLst>
          </p:cNvPr>
          <p:cNvCxnSpPr>
            <a:cxnSpLocks/>
          </p:cNvCxnSpPr>
          <p:nvPr userDrawn="1"/>
        </p:nvCxnSpPr>
        <p:spPr>
          <a:xfrm flipH="1">
            <a:off x="401340" y="802107"/>
            <a:ext cx="9627563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7F83B6B6-B871-4972-840A-9D2E8073C3B3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</p:spTree>
    <p:extLst>
      <p:ext uri="{BB962C8B-B14F-4D97-AF65-F5344CB8AC3E}">
        <p14:creationId xmlns:p14="http://schemas.microsoft.com/office/powerpoint/2010/main" val="890969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ue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5434CB-C8A7-46C9-9EAF-39CDED1E5CB0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2E06F0-8E5E-4D05-ACB6-A141AD9E5FB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7E54B62-A5ED-44E7-B033-F04C3A3BF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FE739B4-C8B3-4452-AF15-0C5035C9F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597C2A1-1DD5-4AD7-89A3-B44A51FEB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36389FCA-C443-4667-A32C-11B3FE72E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706DD8F-3EB2-4940-94CE-4030C94756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878700D-A173-4AAC-8707-678B94188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7AB1F4A4-B133-4408-B913-874BE5E32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EBCB35A-4BB6-4D78-9361-18CA0CD24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22C8E57-647A-4FED-A980-3DCA6CABB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5BDC18D-132D-4499-AB1D-9A0621CA2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FF54853-7FC8-4F36-9767-84F04E6AB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4DD7C873-BB45-4743-9784-E040AB58D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29417CFE-FE44-4067-BCE6-54F75D5B8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0F4319CE-C4C0-4A4D-BEB4-B0890A2F5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B2D39DB-5E70-4E46-AB30-EE09329FDE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16722B45-407C-470D-A358-10BDCC9D4B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7FB11E05-E021-407A-9FF2-DBC2A8D875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BBE0A0B-1BDD-42A2-9DB8-66112521C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51693EA1-BBAF-4961-B40D-BE78D504C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30B4E5F0-0044-4E12-BBA4-77E75303D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AC49FCC7-A557-4CFE-A6D8-7DD0B9A607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038D6154-65F0-4C91-BFEA-C520E89DD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FD064EA2-D8D9-4C45-9F4D-683A2DF91F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276F698D-E6EC-4742-882D-F248FDCC6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DD4446F0-63F4-42DB-9185-CDD60AFEA2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61546EB1-1EEA-44E1-98C0-A277B0AD5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BA3A7F9E-A9DB-4F05-8CD7-099B4D0A4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A3BCAE11-DB23-4A5B-90B4-0B9F83E20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7C740A59-F861-43E1-846D-AC4641020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44FCF4F2-F9F2-48FC-8FDD-F37B1B2B4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86B70C22-A211-4B37-A7EB-8DA1DD4A67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ABB21329-31B5-452C-8750-5C9C6C38DD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8245A800-DD4F-42D4-99A7-9652B9351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56BF5285-0427-4131-94F1-3EBC378587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CC08E17B-8EBB-4D64-8E9C-DF295A559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491487B3-812A-48EA-B55B-3F24C4B1B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E30DD073-E121-4F02-85DB-FD0EA78B0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CB2C9786-E66C-413F-80D7-6DA9E0CC53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324F35C5-C4AE-4EC0-A6EC-8EA9B6547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4">
              <a:extLst>
                <a:ext uri="{FF2B5EF4-FFF2-40B4-BE49-F238E27FC236}">
                  <a16:creationId xmlns:a16="http://schemas.microsoft.com/office/drawing/2014/main" id="{276F02C5-73D2-4E87-B459-BFB1DFBCA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1B3ADE06-4C95-4686-8A63-44EE85D22A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F8D82429-4FE5-4858-B7CB-9ECD355B4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CCE77D7D-38C6-465A-86D2-3FC51FF08B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778C5292-65D2-44A7-9C73-FF0767025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AAE29FE4-0D0F-45E6-B29A-710B136102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3F0A11E3-F8F7-46FB-9BA9-A1B494EE9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497F4DF5-C7DC-4071-B553-801674DE3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DC8FCB65-6580-4AA0-972E-0E317F95E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3">
              <a:extLst>
                <a:ext uri="{FF2B5EF4-FFF2-40B4-BE49-F238E27FC236}">
                  <a16:creationId xmlns:a16="http://schemas.microsoft.com/office/drawing/2014/main" id="{3345E40A-A670-4E6B-9950-9C665E950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4DC9D90C-4C39-4C71-94C1-8CBF40159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8C4F1D50-0145-4C7F-819A-CA8463876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42261F35-E0CF-4928-AC80-60BACF1C0A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A96BC624-263B-47BE-A04E-669F13EE54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7DE550F3-CBDE-488D-B902-41FAF81AF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55B8B400-77AC-4071-960E-B137E32E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841721E0-C1F2-44D8-8A24-CEF2491FA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1">
              <a:extLst>
                <a:ext uri="{FF2B5EF4-FFF2-40B4-BE49-F238E27FC236}">
                  <a16:creationId xmlns:a16="http://schemas.microsoft.com/office/drawing/2014/main" id="{D599F26A-26E8-41B6-91E2-48AFF5665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B13F9A20-1DF6-4E94-9C71-6C390095D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5F33F6EF-B9A6-4D9B-AA48-B812BB2E1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4">
              <a:extLst>
                <a:ext uri="{FF2B5EF4-FFF2-40B4-BE49-F238E27FC236}">
                  <a16:creationId xmlns:a16="http://schemas.microsoft.com/office/drawing/2014/main" id="{6FD16DAA-0716-4EC7-9605-A07772D8B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C75A7122-555C-4B43-A64A-B7737794E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36A2ECDB-377C-4A9F-9164-82B7658239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282191F0-98A0-465A-9460-9A375C6BF2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0E59A497-A566-4A22-B2C0-6485BA6D40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1BFF1755-CEF6-428E-B15A-7CF993118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9FDC3EDF-A2B9-4452-B1DC-71063FF52A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B7BC2625-068C-4BCB-8728-FDF4AB3294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9DDFCB24-D93D-496C-A99E-40AAE2E21E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C716610C-DF0B-4039-9F80-2BE6AE1C7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DF521268-BCBE-4305-AE83-2B2858C3D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id="{8A033723-407D-4610-A5A7-A7CC63C70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A276A89A-F741-49F7-B25D-BA2FB7A09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2C7DBF4B-F567-47D5-9AF2-5FD5D589A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162B5F5E-7714-4348-BB07-B75EB544B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4FB706AE-FAD6-434F-B7B1-625812A2D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D973ED08-C5CF-4DAD-B2C4-0C86967FB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83CB7C6F-D999-422F-907B-A6AB8F420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82C7C6B2-0E16-4322-810D-59CD510A7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3">
              <a:extLst>
                <a:ext uri="{FF2B5EF4-FFF2-40B4-BE49-F238E27FC236}">
                  <a16:creationId xmlns:a16="http://schemas.microsoft.com/office/drawing/2014/main" id="{B4607B7E-0D67-4F74-859F-864A1F6FA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6EDFE03E-3B7E-437E-B85C-3CADCE4B22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4F96B495-3C92-4608-9D04-8259D1E4C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5BB333D8-EADE-4B65-A421-FEDCED15D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87">
              <a:extLst>
                <a:ext uri="{FF2B5EF4-FFF2-40B4-BE49-F238E27FC236}">
                  <a16:creationId xmlns:a16="http://schemas.microsoft.com/office/drawing/2014/main" id="{B839ADAF-8143-4C38-8532-4705C3A22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5F5CC41F-D3B5-4DAD-B98A-D187BE82E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960FD12-B2F2-4190-8C43-1A0DFEEF7F7B}"/>
              </a:ext>
            </a:extLst>
          </p:cNvPr>
          <p:cNvCxnSpPr>
            <a:cxnSpLocks/>
          </p:cNvCxnSpPr>
          <p:nvPr userDrawn="1"/>
        </p:nvCxnSpPr>
        <p:spPr>
          <a:xfrm flipH="1">
            <a:off x="401340" y="802107"/>
            <a:ext cx="9627563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26F7DC38-5021-4575-B944-8F0B8817B8E1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FB461-CEC5-4687-88CE-B9160F8A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8C460-78F2-4023-9392-69BD12D4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63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0061-46E7-4FD9-8BD1-28816938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FC49-2DA0-4431-B2BF-7AF1B9B4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1" y="1288025"/>
            <a:ext cx="7562289" cy="5003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7025-9304-4314-8D09-E1A4A4B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B7A8-DEC7-47C2-BB73-D54ADA3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47CD5A-8D95-46CE-9E19-40EAA77D7017}"/>
              </a:ext>
            </a:extLst>
          </p:cNvPr>
          <p:cNvSpPr/>
          <p:nvPr userDrawn="1"/>
        </p:nvSpPr>
        <p:spPr>
          <a:xfrm>
            <a:off x="8062452" y="1288026"/>
            <a:ext cx="3844413" cy="48571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F490F1-663E-4038-8FB4-30C778B6D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9245" y="1659090"/>
            <a:ext cx="3130826" cy="4115006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Callout Box</a:t>
            </a:r>
          </a:p>
        </p:txBody>
      </p:sp>
    </p:spTree>
    <p:extLst>
      <p:ext uri="{BB962C8B-B14F-4D97-AF65-F5344CB8AC3E}">
        <p14:creationId xmlns:p14="http://schemas.microsoft.com/office/powerpoint/2010/main" val="1534174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Text and Call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7B5F60-FC1F-4897-80CD-E86C94BD1F29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2D85F3-C4B7-48D1-AC4C-CDED803A00E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5C9D9C5-1DAB-4E40-B7C7-478F69FB69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34CD31D-F2DC-4EE7-970A-0D347F486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B46C652-F54E-4795-B641-7D966B463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787A8E6-0E2A-487C-9226-3A5079BCE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309CC01-D626-443B-AA5A-885FA31DF0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40663C0-EF92-4BE1-BDAE-15AB62F75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A101F23-959E-49CE-9363-C26E08A77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415412AA-AD5C-496F-8B5A-9BF662AC7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82D69FB-1D7C-4D85-B744-BB6FF73A3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BEB21C2A-038E-4FDC-BFEC-FFC78CD8E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474107CF-C09E-4E2A-97E2-1689768C2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13FB4B2-7DFA-4C32-B499-3F9FFD540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3962452-6D06-4779-B2EF-37CE54BD3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F4C375BA-00F6-44F9-9AFE-C40756F456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0495917-FDA2-4A33-8013-C448E6CC8E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C12F843-1B52-41FB-A2D3-13393BA555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693494B8-EE3B-4F66-B2BD-E8421F6560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FAA44C4-C11C-415D-A48B-EEBF5EAB3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2D89C3E8-260E-41A2-9773-E560449BA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7B314C32-A657-4A3F-B0D4-D7E930596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089D5168-54FC-479D-90F7-5D8F82BE72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F553EF23-3A59-44E8-AC0E-62C936461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7BCB8CD3-D70D-4536-9772-ED4DC2FCBF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DB140ACE-57F3-4668-91B7-A5176F160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821BA20-9551-42BA-B360-50C76B348C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BFE094ED-928E-493D-892E-906EF6A9C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D5630167-E496-4300-9835-A2E2A8CE5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544A41CF-71A7-449C-8DCF-264F3DE02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CE50D9C2-5C70-4B4B-9F88-72CF99DF1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D71EE0CD-D46C-4438-A392-4B0D3FA14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4AF5766C-ADEB-49A3-A748-35E42628B5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41368540-7246-483B-9EF0-CA159ECFCB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F95F070A-2662-4ADA-90A0-F20385B83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51848FCB-9C51-44D8-BA7B-752D85AE73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513A55F7-A90C-4192-A9A2-27A54EF8B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0">
              <a:extLst>
                <a:ext uri="{FF2B5EF4-FFF2-40B4-BE49-F238E27FC236}">
                  <a16:creationId xmlns:a16="http://schemas.microsoft.com/office/drawing/2014/main" id="{547C0D51-7112-42A3-93E4-DBA4ECCD7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3D215BCD-EAB0-45DC-812D-875F00BBA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E1004D66-B41F-4C74-9587-7FE3611413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351A9CFC-4401-49A7-8412-586C85D26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9E99F805-CCA0-4E47-95B6-AB8D04817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C88E4350-6983-4682-9B2B-AF4CAB5830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FB5EF0EB-9312-4A67-8A93-A0D6C7E5F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4DF50E23-813E-40AA-900A-3D6C75F798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657913DE-B37D-49C6-A1A0-3920DAF7F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0E5ACFBE-A9DC-4F72-BD3E-47B983AD76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905BECDD-333F-4994-ADEA-BF9383E81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22AA7B99-94E2-4554-BCF8-29C03E7656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278D639F-419E-42FB-B32E-E7E98D56C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3">
              <a:extLst>
                <a:ext uri="{FF2B5EF4-FFF2-40B4-BE49-F238E27FC236}">
                  <a16:creationId xmlns:a16="http://schemas.microsoft.com/office/drawing/2014/main" id="{5E64565B-C561-482D-89DB-E1C7B857A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5599FD3A-3D0B-4C14-A260-4FCC4E0BC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EC5D2416-1316-4FE1-9B66-FB6673687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A0396F86-8BAE-40EA-8FD0-ED3EBC7D7C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28456156-9CF7-4C1F-877B-7E02752996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BEF0F807-65C5-4AEB-B9AD-4FE04CF0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60FDE09F-13B2-4EE0-9ED7-C0B29B03C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E02111E3-861D-405D-B6C2-2430E4DEC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1">
              <a:extLst>
                <a:ext uri="{FF2B5EF4-FFF2-40B4-BE49-F238E27FC236}">
                  <a16:creationId xmlns:a16="http://schemas.microsoft.com/office/drawing/2014/main" id="{4F39B720-A923-40AF-B249-EDFD319F8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157B7748-7618-440E-9A77-9B3BF82FF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62B4859F-0F5D-4EAA-B026-A5F497C00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64">
              <a:extLst>
                <a:ext uri="{FF2B5EF4-FFF2-40B4-BE49-F238E27FC236}">
                  <a16:creationId xmlns:a16="http://schemas.microsoft.com/office/drawing/2014/main" id="{F45DB21E-A550-4858-BA5B-91B90DA92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3DF9E5E9-70DD-4177-BB99-EFA98317C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95DC11C2-F694-4D48-868C-488507CEFB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11775AAE-4732-42F3-837C-4A6F91927B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41E033E9-423A-4855-9B13-3C1ECECB1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AF850BE2-6C68-4ADD-8636-AE3333224E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48977BD9-5F5C-49E1-8A0D-4D5C30D741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20018B73-F3EE-4602-B897-4B56C8E37B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id="{8390AA73-9FA7-42C4-8680-C06AE73F17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3">
              <a:extLst>
                <a:ext uri="{FF2B5EF4-FFF2-40B4-BE49-F238E27FC236}">
                  <a16:creationId xmlns:a16="http://schemas.microsoft.com/office/drawing/2014/main" id="{029F772D-1544-4AE2-8A23-FC30975FD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4">
              <a:extLst>
                <a:ext uri="{FF2B5EF4-FFF2-40B4-BE49-F238E27FC236}">
                  <a16:creationId xmlns:a16="http://schemas.microsoft.com/office/drawing/2014/main" id="{86D0DEE7-7275-4623-AFD0-3AA0865FE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0938C932-A2C2-444F-A054-02FA1A2FC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DFC20B5A-0F90-42E0-99CC-D9DB9890B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26BC836A-F9E5-48DC-828F-07198508C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A8BE1CDB-D6EB-4CFF-9B58-023EB2418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A6FA8CE7-187F-4E04-9C6D-7728B51A7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E7B4DDF1-F4D3-481F-A7AC-289A4C9D5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F32CC28F-0E21-4AEE-9FF1-36D072A87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D2779E7C-4D75-43DC-B24E-6FCA0BD75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3">
              <a:extLst>
                <a:ext uri="{FF2B5EF4-FFF2-40B4-BE49-F238E27FC236}">
                  <a16:creationId xmlns:a16="http://schemas.microsoft.com/office/drawing/2014/main" id="{62CBB394-2AF6-4C93-8C81-3926DA2ED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D5F53334-FD73-4B79-AF8D-5CB9A7283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AFB02E76-2875-48B1-9E9E-3D65147E8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2BE02B9C-AB14-40EF-A3E9-0B11A858C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87">
              <a:extLst>
                <a:ext uri="{FF2B5EF4-FFF2-40B4-BE49-F238E27FC236}">
                  <a16:creationId xmlns:a16="http://schemas.microsoft.com/office/drawing/2014/main" id="{6678613A-8E3B-4C68-8FE3-BC8B8BEE3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1162719B-28A8-4568-8385-F31FBA59A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F2D7DEC-4EA6-48DF-8FE2-85BCB4D8E94F}"/>
              </a:ext>
            </a:extLst>
          </p:cNvPr>
          <p:cNvCxnSpPr>
            <a:cxnSpLocks/>
          </p:cNvCxnSpPr>
          <p:nvPr userDrawn="1"/>
        </p:nvCxnSpPr>
        <p:spPr>
          <a:xfrm flipH="1">
            <a:off x="401340" y="802107"/>
            <a:ext cx="9627563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08146D4D-6802-4DDA-8B2C-86FA15A9D12F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70061-46E7-4FD9-8BD1-28816938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FC49-2DA0-4431-B2BF-7AF1B9B4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1" y="1288025"/>
            <a:ext cx="7562289" cy="50034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7025-9304-4314-8D09-E1A4A4B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B7A8-DEC7-47C2-BB73-D54ADA3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47CD5A-8D95-46CE-9E19-40EAA77D7017}"/>
              </a:ext>
            </a:extLst>
          </p:cNvPr>
          <p:cNvSpPr/>
          <p:nvPr userDrawn="1"/>
        </p:nvSpPr>
        <p:spPr>
          <a:xfrm>
            <a:off x="8062452" y="1288026"/>
            <a:ext cx="3844413" cy="48571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F490F1-663E-4038-8FB4-30C778B6D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9245" y="1659090"/>
            <a:ext cx="3130826" cy="4115006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Callout Box</a:t>
            </a:r>
          </a:p>
        </p:txBody>
      </p:sp>
    </p:spTree>
    <p:extLst>
      <p:ext uri="{BB962C8B-B14F-4D97-AF65-F5344CB8AC3E}">
        <p14:creationId xmlns:p14="http://schemas.microsoft.com/office/powerpoint/2010/main" val="3600528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5242A6E-3574-4638-9F0D-956610C05F8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63020" y="1382161"/>
            <a:ext cx="5724180" cy="4730404"/>
          </a:xfrm>
        </p:spPr>
        <p:txBody>
          <a:bodyPr anchor="t" anchorCtr="0"/>
          <a:lstStyle>
            <a:lvl1pPr algn="ctr">
              <a:buNone/>
              <a:defRPr sz="1800" i="1"/>
            </a:lvl1pPr>
          </a:lstStyle>
          <a:p>
            <a:pPr lvl="0"/>
            <a:r>
              <a:rPr lang="en-US" dirty="0"/>
              <a:t>Click to insert Table/Graph/Image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FC49-2DA0-4431-B2BF-7AF1B9B4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2" y="1288025"/>
            <a:ext cx="5325984" cy="5003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70061-46E7-4FD9-8BD1-28816938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7025-9304-4314-8D09-E1A4A4B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B7A8-DEC7-47C2-BB73-D54ADA3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65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Text and Image 50/50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466474-2E5F-49A2-AFAC-D62DC5A9125A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9973E2-A178-43C6-BFA8-59E34E4863D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EEAF8A5-43D9-48E9-824F-E1EEF890DD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59B123A-6878-4439-BD2A-46B3FA8FB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DD1EDD7-7135-40B7-8248-9BBBAED22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4D9691E-B9E1-4538-B2C0-A752FF113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BEB0DA0-1CCA-4BF4-9BC1-29420BFDC6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EF9B954A-DA11-4F71-8E1E-C058D8AF6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51CF6020-8A3B-4C43-B44A-F0C4A707D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C2EBBBF-4023-4FFE-B760-EFD205166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7112D9E6-1884-40F8-87A0-AE58C68EA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3BBFE6C-1BA0-4C03-A5F6-050D82054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92EF33B-D59F-4D96-82E7-5E50C9C21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E4321F20-23F6-4F9C-AF12-30767FF1C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0EDEE224-E17D-416D-927E-CC694A161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E6BCB78-3CF9-49CE-A713-6F4A0B839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D2212270-AF35-48C8-860B-9B7C58D7B8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DFD9FB49-3515-4DBC-B7E3-4BB33479B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7D660FC2-767F-4997-A380-8F82737A81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598E9DD5-0014-478A-AA5B-3F62672CB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0E703FF2-4148-4090-BC90-DD5F549D8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B97A92B-1B88-41DD-AE3C-424D78D4B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325AE467-E6B5-4860-9558-B58C0819A6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9D84D3FC-0851-4856-9AE1-FE37F2801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25A88D0C-4571-4904-A478-27CA652AA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DC61A452-A1C1-4F13-8006-43A66398D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B0739DE5-DF15-4C90-858C-EE1DD5719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4EE40845-7DD4-40B6-B7D4-26969E22A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500DDD73-7410-4330-916F-D56588851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B98BFB4E-56E8-4549-9993-8100A9D98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87B3680-9C32-48E2-A571-53A11C33C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A36EF71F-29EE-4C46-A30C-0CD13FB31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81C05E37-906C-45AA-8EB6-BBE72333B8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CF621366-15C9-47ED-9230-B1B230C1EC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493797D2-FE60-4B11-B48A-B1A588DA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5E89EA57-BBA8-49AE-8894-AE69F3DFB8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61B83AB9-CCF1-419E-8B89-6C7CBB825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71D689CE-E896-4915-ADA4-9709AAFF7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47BD50CD-ACFD-4AE0-859C-345116F67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AB3161AE-4D70-4F68-A3E5-2CF89B9EDA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5FDD7B1C-8C42-484D-9FE1-850570ABF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229AEC4B-DAEB-4FEB-8FFF-DB93AD395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1F2A641B-BE8B-4AC3-BC0D-A25A5657DE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C885CDAD-28F8-4831-B95E-5ACE777DF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B85FA9D6-D26B-4FD0-9B11-AEFD8814D9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C350582F-C491-471B-AD5F-F13BC1F1C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32A8BAA3-67B3-434C-9C7E-9F00A36FE7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17A3C135-FE78-442E-BAB0-4056B6BE4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35157714-53C2-467C-81BB-E6C22987C1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F67794CC-C695-4482-A51D-EFD57E010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3">
              <a:extLst>
                <a:ext uri="{FF2B5EF4-FFF2-40B4-BE49-F238E27FC236}">
                  <a16:creationId xmlns:a16="http://schemas.microsoft.com/office/drawing/2014/main" id="{553416FE-D0C8-422A-ADC9-2264FDBF3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3C1769F5-9FF1-43C3-96AB-19C77CBBC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5B018C9C-3597-49A4-887C-FDE921581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4A0DD15E-AA23-401C-AFDB-BBE3600B2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14D230FD-9795-4D8A-B19C-1BFE36DD99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0B8D55A6-FB2D-4403-B050-60EF4A641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93DD0701-C80F-4BF2-BF0E-2100360AE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AE40EC74-5A40-4C63-9B31-C0B5E21E4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1">
              <a:extLst>
                <a:ext uri="{FF2B5EF4-FFF2-40B4-BE49-F238E27FC236}">
                  <a16:creationId xmlns:a16="http://schemas.microsoft.com/office/drawing/2014/main" id="{8F4FA01E-BE23-4320-85AB-B8A09A91F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FAE65A4D-854A-487D-9CD3-F5A31FEA5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0292B78E-3246-4538-A7FD-6DB862103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4">
              <a:extLst>
                <a:ext uri="{FF2B5EF4-FFF2-40B4-BE49-F238E27FC236}">
                  <a16:creationId xmlns:a16="http://schemas.microsoft.com/office/drawing/2014/main" id="{CDFB8212-EC19-4C36-8989-F39C56941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04264721-11AF-4FF1-9C72-84A28BD3B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87142BD1-7C69-413A-A42E-F66C88D65F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572254B7-1B7C-469E-8703-6525EEA43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7CBED0AC-702E-41FB-BF88-289E648737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6A9FE583-369A-4C28-987A-229E8154C9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60CA9A99-8F8C-43F8-84EC-19CD8F0960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83A3ADD2-3A5E-4055-964C-537ED02E0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A433C0F3-7473-4C5E-AB65-DF902D3A78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C8788F92-001C-405C-942F-4EA2323F9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FD1D015F-2B42-421F-9BC1-678DCB273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9A272BE2-A606-4BB3-83AF-622000258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697A701C-8ED8-40B5-891F-D15453984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F5991A2C-39BC-4639-BDA4-9773C7F41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B50094EE-3E3F-4789-B720-C6505EE53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8A9C9506-B882-454C-BA55-0D6360DD4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42183C97-E358-4B2E-9078-60B7656E1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5B29A571-E256-43F5-A42F-C10E8C860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E7D570FA-0C9C-445D-92F1-AA2F56DA3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DF2F3FB1-D369-48AA-8F07-86CCDD2C8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A43B962A-D097-4956-9402-17E630824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E3AF2640-F968-42D4-B3A8-179152C5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D7947C2E-1603-4698-8514-FCC06D29A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87">
              <a:extLst>
                <a:ext uri="{FF2B5EF4-FFF2-40B4-BE49-F238E27FC236}">
                  <a16:creationId xmlns:a16="http://schemas.microsoft.com/office/drawing/2014/main" id="{3E4A689A-EC5C-4650-93E8-9F48E73DB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21A35EC2-E0B0-4FAE-A73A-A28928FB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DACE667-EEA0-455A-BA97-1FBD98695A9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1340" y="802107"/>
            <a:ext cx="9627563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A3BC776A-3CAF-45F2-808C-B83892EB1E61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5242A6E-3574-4638-9F0D-956610C05F8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63020" y="1382161"/>
            <a:ext cx="5724180" cy="4730404"/>
          </a:xfrm>
        </p:spPr>
        <p:txBody>
          <a:bodyPr anchor="t" anchorCtr="0"/>
          <a:lstStyle>
            <a:lvl1pPr algn="ctr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Table/Graph/Image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FC49-2DA0-4431-B2BF-7AF1B9B4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2" y="1288025"/>
            <a:ext cx="5325984" cy="50034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70061-46E7-4FD9-8BD1-28816938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7025-9304-4314-8D09-E1A4A4B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B7A8-DEC7-47C2-BB73-D54ADA3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50/50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5242A6E-3574-4638-9F0D-956610C05F8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9382" y="1382161"/>
            <a:ext cx="5724180" cy="4730404"/>
          </a:xfrm>
        </p:spPr>
        <p:txBody>
          <a:bodyPr anchor="t" anchorCtr="0"/>
          <a:lstStyle>
            <a:lvl1pPr algn="ctr">
              <a:buNone/>
              <a:defRPr sz="1800" i="1"/>
            </a:lvl1pPr>
          </a:lstStyle>
          <a:p>
            <a:pPr lvl="0"/>
            <a:r>
              <a:rPr lang="en-US" dirty="0"/>
              <a:t>Click to insert Table/Graph/Image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FC49-2DA0-4431-B2BF-7AF1B9B4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707" y="1288025"/>
            <a:ext cx="5325984" cy="5003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70061-46E7-4FD9-8BD1-28816938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7025-9304-4314-8D09-E1A4A4B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B7A8-DEC7-47C2-BB73-D54ADA3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50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Text and Image 50/50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FF4573-FC92-4059-A79A-52C29EE81657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125C57-B64E-4059-A33D-4489B0ED6D6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BC4C191-C1E3-4E22-B020-CF34EE2D9C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EAA2A0D-546C-4DF3-8479-52F61795D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65AE3CD-87B2-487D-B4E8-30C4DD7A1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397ADCC-9FC5-47B4-B5B4-75412B3BC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8E8C73BA-C7C1-4A8D-A2BD-1161071B27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90FE62BD-AEBF-41AE-8C83-5A3FAB17C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8BDF16B-DFCB-48B9-9295-67EE66B7B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077B29A9-03AD-410D-A81E-21BD72FA0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9780B4BE-397A-4A89-82FA-89EE8A0D3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8BAD74E0-C060-4F2D-A448-905AB5C73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A10103E-CAC6-4C7F-8B7F-44E9DAD93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CFCAE553-B873-4303-B560-B00BE10BA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284B0E5F-737D-463E-AA62-E3A8F15BF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7C338226-132F-4D2C-B9CA-B3A6DC228E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5BCF55A-3D30-4140-B777-CA9EA5AD1D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09645D2E-7E9C-4AC9-9980-69C2F4654D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CA52F233-98C2-4298-B9C2-C7BCA71DD4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C60CDAE0-5769-4A74-90ED-DAAE8290A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F14F97F0-0D1D-4C86-A676-545BFB7E4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E4548AEE-948F-47AE-BC0C-829D85DB9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6A5988D-8455-4CFB-A6FD-DCB9AB7725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4CFE55F5-7071-4952-B747-17040FE06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F418F70B-23BD-49C9-9F9D-C6648E49BA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A5850AD0-AEF6-4CD1-80AD-3E265150C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2E662AB3-9794-4400-8EB0-6893A6598C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1C42075D-4852-4748-AA7A-58F4F8E63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28BF90CE-E7EC-4958-B06E-CF6B842C8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B77E0791-4A8D-4097-9AEF-6F0A7ADCB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D0106D3B-FA95-4936-A67C-3801B6BC0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115FBEFD-9047-410B-B79B-9EF7FF817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3181539E-FA56-4D46-B69B-5B2743E8B0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8DC71E63-9D05-4E4C-86ED-10D31D19E2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8FA189DA-5340-4B2B-81F1-119AADBB7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2865F334-C869-474B-9D2E-C9B9A7C5A3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609A5652-4CE7-40F4-9951-F02F6E116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B8D2A824-5A62-4480-BC6B-F11F3B1A3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131DD6C6-9291-4F77-AD53-942863658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2184F853-DB12-4BA9-9F45-1C6E2B559D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794CFCF8-FD14-4EEC-B194-3EAC75F1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B74644BA-8D44-47C6-8553-ABD8CC164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879C1D0D-BD4E-4CD2-BA32-CBA2868EB5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D34623B0-5EFD-4FD3-94CB-E86293D30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47CD5903-67B9-44E1-95DD-8137572605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F8E1D94A-3702-4762-8134-8FF6F26BF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8AEFC94C-B3B5-4F3B-B6D3-E13F964A90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A7A36BC5-2AE0-4C74-B351-57DED1EDD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3625A912-A587-4D6F-A023-ECB1605425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A7AB29D4-C459-4EB1-B27C-B69756B4C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3">
              <a:extLst>
                <a:ext uri="{FF2B5EF4-FFF2-40B4-BE49-F238E27FC236}">
                  <a16:creationId xmlns:a16="http://schemas.microsoft.com/office/drawing/2014/main" id="{CA21E1CF-50B9-4318-A8A4-9DF2F35E2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8AE03F1B-4B1F-4159-9121-7A037C300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3DCB1289-BF65-49DB-91DC-8359BA4FE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86E07855-CE34-405E-B1F3-7C0061B18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B14D9027-6134-4898-9BBB-031186DBA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DA9D673B-052F-4765-A252-32D6DD33E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41C160D5-9DFF-4D04-81C5-1E7ABA7A9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BE3D63ED-D8F0-4087-BB21-8C427B7DF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1">
              <a:extLst>
                <a:ext uri="{FF2B5EF4-FFF2-40B4-BE49-F238E27FC236}">
                  <a16:creationId xmlns:a16="http://schemas.microsoft.com/office/drawing/2014/main" id="{A682FA1E-88A3-4593-BA50-1A8D12F29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71EBC468-8EA2-4C56-8307-1D21DBE3E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EEBA45FE-D4C0-4D8D-A729-458F237E0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4">
              <a:extLst>
                <a:ext uri="{FF2B5EF4-FFF2-40B4-BE49-F238E27FC236}">
                  <a16:creationId xmlns:a16="http://schemas.microsoft.com/office/drawing/2014/main" id="{FC019FC1-F2FB-4A74-A40C-C495F4765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B7E07480-2E9B-489F-BD1A-C4AA8E927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7B19518D-FB55-447D-8CFD-96974B23B8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10D1D4F0-44E4-443D-8685-56D9158E77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2F02D47C-1935-42A4-B756-766B7192F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E161945F-E86A-4A52-8089-55E87B4BB7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7888D21F-8B66-417E-B0B4-0A33B4F0A4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87BCE8DE-8AAE-427D-96D7-B0C4920B6B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92E44DED-355C-491A-96FF-FE4F5AEDDA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28D897C9-B803-41E0-AB52-CC4423253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1244C762-8E33-43F2-A957-F658EA92E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0E8DC10E-1137-4A14-A215-209666CC4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697E3E86-F07E-46C8-9E2B-0B8C15678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1EE1A70D-73D5-4BBD-90CC-BC669EFF5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927D3967-210F-43E7-B9AD-FB6DD93E3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3CC762C6-6AA6-4DB0-A2B9-03A1943EB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3389F9E9-F5A5-4D33-8680-F0042DF5B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85F92B5A-49B1-409A-9DB9-3ED2579E3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7F6E01AD-DC73-4F63-8340-882D39B12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6860EB66-4A29-4CEB-83C5-6C7A8E5F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41B845A9-8F21-4912-A4A5-F5DC222FE8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355F2548-CEB5-46D3-A0C2-A866A530F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552797D5-0627-4872-9A1B-32B7653F7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87">
              <a:extLst>
                <a:ext uri="{FF2B5EF4-FFF2-40B4-BE49-F238E27FC236}">
                  <a16:creationId xmlns:a16="http://schemas.microsoft.com/office/drawing/2014/main" id="{831D1518-15FD-49D5-B207-CE32CCF5B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C53D2043-87E6-4DC4-ADE0-6DA2ADC1D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A0DB4AF-9E91-4291-9480-89EEFAED2EB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1340" y="802107"/>
            <a:ext cx="9627563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9A6451E8-CD29-46F5-9291-DD3F4E200F3D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5242A6E-3574-4638-9F0D-956610C05F8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9382" y="1382161"/>
            <a:ext cx="5724180" cy="4730404"/>
          </a:xfrm>
        </p:spPr>
        <p:txBody>
          <a:bodyPr anchor="t" anchorCtr="0"/>
          <a:lstStyle>
            <a:lvl1pPr algn="ctr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Table/Graph/Image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FC49-2DA0-4431-B2BF-7AF1B9B4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707" y="1288025"/>
            <a:ext cx="5325984" cy="50034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70061-46E7-4FD9-8BD1-28816938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7025-9304-4314-8D09-E1A4A4B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B7A8-DEC7-47C2-BB73-D54ADA3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32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33/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5242A6E-3574-4638-9F0D-956610C05F8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74435" y="1382161"/>
            <a:ext cx="7712765" cy="4730404"/>
          </a:xfrm>
        </p:spPr>
        <p:txBody>
          <a:bodyPr anchor="t" anchorCtr="0"/>
          <a:lstStyle>
            <a:lvl1pPr algn="ctr">
              <a:buNone/>
              <a:defRPr sz="1800" i="1"/>
            </a:lvl1pPr>
          </a:lstStyle>
          <a:p>
            <a:pPr lvl="0"/>
            <a:r>
              <a:rPr lang="en-US" dirty="0"/>
              <a:t>Click to insert Table/Graph/Image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FC49-2DA0-4431-B2BF-7AF1B9B4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2" y="1288025"/>
            <a:ext cx="3586635" cy="5003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70061-46E7-4FD9-8BD1-28816938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7025-9304-4314-8D09-E1A4A4B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B7A8-DEC7-47C2-BB73-D54ADA3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95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Text and Image 33/6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6CE33A-C058-4480-B0BF-521FCE15A99B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8783EF-3C82-4BBC-A58F-B6DE3601ABF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3D8F4CF-22D5-4F9F-9099-2D124C41ED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A0032F5-D635-4D75-8CD5-D348BB762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716A422-FDE9-4494-98F2-20107728C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D3C4A4A-360D-499B-B9C8-2413C1CF2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09A754B-B9B9-49FF-AB94-A65367245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59F5819-1000-4103-9C50-53E41DEEC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ED15B85-C6C1-44E7-A321-9E5F59409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C9E282CE-2DA5-4FD8-9F77-9D7A9D289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7170A87E-6940-415E-8875-E94732608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7307EF56-2C98-42EF-9B87-50FB29ECA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E8D4163-5720-4369-82AE-CB1820D38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DFB65303-BF50-411F-8216-276AC4AD5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8029248-C8E1-464E-8822-243276EFC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A642579-8377-44AD-B3EB-D2895B688D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6B5EED40-7AFA-4152-AADF-E9F227078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6F77F1CE-3D4A-4D90-B2FE-290FAE1BF8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9268FD78-C580-4814-AB8A-001B05B6CA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C100C644-2DD8-4DBC-B92C-0F6A0FC3D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5660D093-A2B1-42EE-85BE-B014E8B95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B37EC043-8BF7-4CC8-AAC3-1120DC275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8C80D8CA-254C-452B-8D2F-DBC4FF21DD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3616E6AE-7F4D-4B5F-8844-05E859691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7A8EA349-66C9-41D6-935B-90F8DE5F3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F3178583-7A49-4604-B963-FE2BDF78A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2A7110CE-65A3-4632-BB21-EC577F35C6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C983FDC9-21EA-4F86-910C-6061489A2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F6BEB9D8-E1F7-428C-B806-F3E9E2C5B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DCD70035-933D-4A59-B983-83DA548CF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A385A9A2-4870-4D04-B008-15D61AD6D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2B00BA1F-4184-4A69-AFE6-013AB6C4F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3DEDD8A0-3C09-4B28-BCAE-C99F5CC8B8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9E303BCF-C88A-45CE-ACDD-BD7D03E53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EC9AE405-3D61-4C77-9CFC-DACDCED37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9FAA1711-F17A-4FBA-86CB-00B6A808AC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BDE8ECB5-E40E-43B2-BA30-1256D6C83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2008F195-1376-4706-AD43-82636696F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4240D6EE-954E-4571-B4A8-82645E5D8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6E9A42F7-9412-45C5-BDB6-A0825990C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24AAD269-F5FB-45BF-BFCC-C26672B06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C77A448E-1937-4DB0-A9D7-D849BB333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5004E236-4316-4F1A-A726-C6D8BC2CB2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309E0F19-F291-4B3F-8EF9-E196F31B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312322FF-D796-41BB-B516-C9A4CE53E7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C37E1357-2275-46F0-A5FB-CE890775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A8E556AC-A0BF-45D9-A456-31740A01F9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2C8AF3A6-21F3-41B1-A909-920843614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A4BE878B-21F7-4D2F-B5F3-3B3B69EDDA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3585E9FF-16FA-476D-B16F-8A459DE08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3">
              <a:extLst>
                <a:ext uri="{FF2B5EF4-FFF2-40B4-BE49-F238E27FC236}">
                  <a16:creationId xmlns:a16="http://schemas.microsoft.com/office/drawing/2014/main" id="{BA264B72-7EA8-48CF-9457-8B47EEBC8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BE8CE316-6EC3-41F4-B9FD-5927BF4D6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53B83D74-DB2D-4B25-8BA4-0DFB1080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D003E87E-1E5B-4861-AD3C-8B79714FCC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1C1887EC-E95A-4DB4-8DCD-2A19C41A1F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7E068EF6-E236-4B1A-BBE1-5489D7F95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6BB5D61F-01A0-42A7-B537-1A85C5EAE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DE004F3D-0F18-42CA-BBE2-11249362A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1">
              <a:extLst>
                <a:ext uri="{FF2B5EF4-FFF2-40B4-BE49-F238E27FC236}">
                  <a16:creationId xmlns:a16="http://schemas.microsoft.com/office/drawing/2014/main" id="{0ECE7BF9-B683-49C5-AAF8-11B945AA1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DA9D44D9-819F-463B-ABCF-064C52139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E77734DC-269F-4EEC-9F00-270CE0458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4">
              <a:extLst>
                <a:ext uri="{FF2B5EF4-FFF2-40B4-BE49-F238E27FC236}">
                  <a16:creationId xmlns:a16="http://schemas.microsoft.com/office/drawing/2014/main" id="{A07AB84E-05AB-4C7C-9004-B89D2683A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53BFF106-DD7E-443A-8BE0-D70E849D3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9437DB49-94B5-4D15-9EE0-175737D1B0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7F9C970E-1B07-4FB0-845E-B3A810AAB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F8926BCB-F3D6-433A-B59E-205EFE3B32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9BFC7D6C-1A29-4C76-A146-C5388C424F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1AB3192F-8338-4677-9ADB-183E109288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8BC1C4C2-6C4D-45B6-A5E4-4400A4DB9F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4EE68F20-A70B-4C54-9015-679FF1D180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B35D0B85-142E-4DF4-AE3C-1429E617B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40BA2066-CCEE-4003-85B6-5283E81FC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738DDE80-B629-4675-A56A-78D473FBE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50D943F5-E511-4D97-90FE-645DAFC36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BFDD5168-570A-4445-80C2-09788BB13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D14B802C-8AD0-4818-85A0-4F75878A5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CC241835-D0F2-4856-A122-B3FE16F61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2DE171A5-44DD-4E1A-B002-67F725B27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BF81A93F-2508-4DDB-89FA-2AD725873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7306546F-A7AB-4EBE-91A6-48BFF258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99AD990D-742E-4864-A291-0375288E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26D7F314-782F-4FBF-9506-0F72687CFB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AB37F667-9540-481C-B82D-83D8B3079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3D0E5266-C8B7-4F45-8371-D1D1E03BA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87">
              <a:extLst>
                <a:ext uri="{FF2B5EF4-FFF2-40B4-BE49-F238E27FC236}">
                  <a16:creationId xmlns:a16="http://schemas.microsoft.com/office/drawing/2014/main" id="{DC895BEF-B485-49E7-BC7E-94DD871DB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FB6FD0E0-1EB6-4DC9-B1F2-9260241F4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F23E991-46C6-40CB-A8BB-D5BC9105A2EA}"/>
              </a:ext>
            </a:extLst>
          </p:cNvPr>
          <p:cNvCxnSpPr>
            <a:cxnSpLocks/>
          </p:cNvCxnSpPr>
          <p:nvPr userDrawn="1"/>
        </p:nvCxnSpPr>
        <p:spPr>
          <a:xfrm flipH="1">
            <a:off x="401340" y="802107"/>
            <a:ext cx="9627563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5C0BAF57-E165-43C5-AB9B-10532375A501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5242A6E-3574-4638-9F0D-956610C05F8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74435" y="1382161"/>
            <a:ext cx="7712765" cy="4730404"/>
          </a:xfrm>
        </p:spPr>
        <p:txBody>
          <a:bodyPr anchor="t" anchorCtr="0"/>
          <a:lstStyle>
            <a:lvl1pPr algn="ctr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Table/Graph/Image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FC49-2DA0-4431-B2BF-7AF1B9B4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2" y="1288025"/>
            <a:ext cx="3586635" cy="50034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70061-46E7-4FD9-8BD1-28816938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7025-9304-4314-8D09-E1A4A4B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B7A8-DEC7-47C2-BB73-D54ADA3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1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city street&#10;&#10;Description automatically generated">
            <a:extLst>
              <a:ext uri="{FF2B5EF4-FFF2-40B4-BE49-F238E27FC236}">
                <a16:creationId xmlns:a16="http://schemas.microsoft.com/office/drawing/2014/main" id="{19A6F008-B2BD-4694-AEBF-AA76AFA6C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4857135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66A5E1E0-48B9-4441-BD34-13713320EB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57897C1-8DF7-4A99-8A2F-6AFC3BFDEB9F}"/>
              </a:ext>
            </a:extLst>
          </p:cNvPr>
          <p:cNvSpPr/>
          <p:nvPr userDrawn="1"/>
        </p:nvSpPr>
        <p:spPr>
          <a:xfrm>
            <a:off x="0" y="4621161"/>
            <a:ext cx="12192000" cy="22368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9157B2B-2E66-4371-8343-40F6FCFFB3E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06334" y="1399672"/>
            <a:ext cx="4979332" cy="2409672"/>
            <a:chOff x="9147175" y="1922463"/>
            <a:chExt cx="6423026" cy="3108326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CC174CF4-E7A1-4381-9080-5C10A90FD6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6">
              <a:extLst>
                <a:ext uri="{FF2B5EF4-FFF2-40B4-BE49-F238E27FC236}">
                  <a16:creationId xmlns:a16="http://schemas.microsoft.com/office/drawing/2014/main" id="{39F590DC-0CB5-4282-B412-157079FA3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7">
              <a:extLst>
                <a:ext uri="{FF2B5EF4-FFF2-40B4-BE49-F238E27FC236}">
                  <a16:creationId xmlns:a16="http://schemas.microsoft.com/office/drawing/2014/main" id="{9D0355DA-EE73-4753-B8BA-30A2FE1A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8">
              <a:extLst>
                <a:ext uri="{FF2B5EF4-FFF2-40B4-BE49-F238E27FC236}">
                  <a16:creationId xmlns:a16="http://schemas.microsoft.com/office/drawing/2014/main" id="{6046968D-1072-4DDF-A52B-E38BF6903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">
              <a:extLst>
                <a:ext uri="{FF2B5EF4-FFF2-40B4-BE49-F238E27FC236}">
                  <a16:creationId xmlns:a16="http://schemas.microsoft.com/office/drawing/2014/main" id="{D5B7210A-504D-48E5-AD7E-9FCB107989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">
              <a:extLst>
                <a:ext uri="{FF2B5EF4-FFF2-40B4-BE49-F238E27FC236}">
                  <a16:creationId xmlns:a16="http://schemas.microsoft.com/office/drawing/2014/main" id="{91C2A76C-EEE2-4BCF-88E2-A056C56EE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">
              <a:extLst>
                <a:ext uri="{FF2B5EF4-FFF2-40B4-BE49-F238E27FC236}">
                  <a16:creationId xmlns:a16="http://schemas.microsoft.com/office/drawing/2014/main" id="{75BC0290-2D61-4992-BF3F-4B25562C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">
              <a:extLst>
                <a:ext uri="{FF2B5EF4-FFF2-40B4-BE49-F238E27FC236}">
                  <a16:creationId xmlns:a16="http://schemas.microsoft.com/office/drawing/2014/main" id="{998B6F04-73E3-4880-812D-E05174146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3">
              <a:extLst>
                <a:ext uri="{FF2B5EF4-FFF2-40B4-BE49-F238E27FC236}">
                  <a16:creationId xmlns:a16="http://schemas.microsoft.com/office/drawing/2014/main" id="{68F4D0A9-0EC5-404D-8619-BE6462E06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4">
              <a:extLst>
                <a:ext uri="{FF2B5EF4-FFF2-40B4-BE49-F238E27FC236}">
                  <a16:creationId xmlns:a16="http://schemas.microsoft.com/office/drawing/2014/main" id="{21745B53-0F7A-48AA-9EEF-0CA2FE8B3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5">
              <a:extLst>
                <a:ext uri="{FF2B5EF4-FFF2-40B4-BE49-F238E27FC236}">
                  <a16:creationId xmlns:a16="http://schemas.microsoft.com/office/drawing/2014/main" id="{9094E48D-4412-4606-9130-3AA2E5EE5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6">
              <a:extLst>
                <a:ext uri="{FF2B5EF4-FFF2-40B4-BE49-F238E27FC236}">
                  <a16:creationId xmlns:a16="http://schemas.microsoft.com/office/drawing/2014/main" id="{4F700434-EC35-49BE-AEC6-A2C702F47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7">
              <a:extLst>
                <a:ext uri="{FF2B5EF4-FFF2-40B4-BE49-F238E27FC236}">
                  <a16:creationId xmlns:a16="http://schemas.microsoft.com/office/drawing/2014/main" id="{3BD2BAA1-A6D1-43AE-AC46-DA36C039C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8">
              <a:extLst>
                <a:ext uri="{FF2B5EF4-FFF2-40B4-BE49-F238E27FC236}">
                  <a16:creationId xmlns:a16="http://schemas.microsoft.com/office/drawing/2014/main" id="{EF0A4C0A-09C2-4F07-9DDA-0DBD5ACC8C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9">
              <a:extLst>
                <a:ext uri="{FF2B5EF4-FFF2-40B4-BE49-F238E27FC236}">
                  <a16:creationId xmlns:a16="http://schemas.microsoft.com/office/drawing/2014/main" id="{44601366-E050-4F95-88C8-8EAE53D99B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">
              <a:extLst>
                <a:ext uri="{FF2B5EF4-FFF2-40B4-BE49-F238E27FC236}">
                  <a16:creationId xmlns:a16="http://schemas.microsoft.com/office/drawing/2014/main" id="{6E78E716-BCE4-4BA1-AC5E-FED32EED9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1">
              <a:extLst>
                <a:ext uri="{FF2B5EF4-FFF2-40B4-BE49-F238E27FC236}">
                  <a16:creationId xmlns:a16="http://schemas.microsoft.com/office/drawing/2014/main" id="{4B070BA6-F641-4B65-AF73-CB6CD8655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2">
              <a:extLst>
                <a:ext uri="{FF2B5EF4-FFF2-40B4-BE49-F238E27FC236}">
                  <a16:creationId xmlns:a16="http://schemas.microsoft.com/office/drawing/2014/main" id="{ED4BB3B1-DCA6-49D8-921D-61B540E03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23">
              <a:extLst>
                <a:ext uri="{FF2B5EF4-FFF2-40B4-BE49-F238E27FC236}">
                  <a16:creationId xmlns:a16="http://schemas.microsoft.com/office/drawing/2014/main" id="{807491E8-FB3C-4E65-841E-06E8875FC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4">
              <a:extLst>
                <a:ext uri="{FF2B5EF4-FFF2-40B4-BE49-F238E27FC236}">
                  <a16:creationId xmlns:a16="http://schemas.microsoft.com/office/drawing/2014/main" id="{A610895D-EB7D-430C-BEB4-185827AA7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5">
              <a:extLst>
                <a:ext uri="{FF2B5EF4-FFF2-40B4-BE49-F238E27FC236}">
                  <a16:creationId xmlns:a16="http://schemas.microsoft.com/office/drawing/2014/main" id="{FADC7AEA-A420-4C86-8496-CFD9E0D010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6">
              <a:extLst>
                <a:ext uri="{FF2B5EF4-FFF2-40B4-BE49-F238E27FC236}">
                  <a16:creationId xmlns:a16="http://schemas.microsoft.com/office/drawing/2014/main" id="{E60A3A99-C52E-4649-BBDE-FFA0CEEE0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7">
              <a:extLst>
                <a:ext uri="{FF2B5EF4-FFF2-40B4-BE49-F238E27FC236}">
                  <a16:creationId xmlns:a16="http://schemas.microsoft.com/office/drawing/2014/main" id="{11C93997-B88E-4DDD-AD86-3328975D1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8">
              <a:extLst>
                <a:ext uri="{FF2B5EF4-FFF2-40B4-BE49-F238E27FC236}">
                  <a16:creationId xmlns:a16="http://schemas.microsoft.com/office/drawing/2014/main" id="{43D793CD-031E-44EC-952A-F927EB3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9">
              <a:extLst>
                <a:ext uri="{FF2B5EF4-FFF2-40B4-BE49-F238E27FC236}">
                  <a16:creationId xmlns:a16="http://schemas.microsoft.com/office/drawing/2014/main" id="{AC2EA47D-A250-4B31-A15E-1599B0D8B2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0">
              <a:extLst>
                <a:ext uri="{FF2B5EF4-FFF2-40B4-BE49-F238E27FC236}">
                  <a16:creationId xmlns:a16="http://schemas.microsoft.com/office/drawing/2014/main" id="{A520A378-989B-4096-B5A9-6B283B9F7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1">
              <a:extLst>
                <a:ext uri="{FF2B5EF4-FFF2-40B4-BE49-F238E27FC236}">
                  <a16:creationId xmlns:a16="http://schemas.microsoft.com/office/drawing/2014/main" id="{8E01B9A0-9505-4DB0-ACEE-919B8DA79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32">
              <a:extLst>
                <a:ext uri="{FF2B5EF4-FFF2-40B4-BE49-F238E27FC236}">
                  <a16:creationId xmlns:a16="http://schemas.microsoft.com/office/drawing/2014/main" id="{B7687863-0B96-4E88-9635-2209E72F9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3">
              <a:extLst>
                <a:ext uri="{FF2B5EF4-FFF2-40B4-BE49-F238E27FC236}">
                  <a16:creationId xmlns:a16="http://schemas.microsoft.com/office/drawing/2014/main" id="{A0463054-9DD0-4F88-B21D-8AD0F6F77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4">
              <a:extLst>
                <a:ext uri="{FF2B5EF4-FFF2-40B4-BE49-F238E27FC236}">
                  <a16:creationId xmlns:a16="http://schemas.microsoft.com/office/drawing/2014/main" id="{6365F2E1-1C2E-42CE-9253-10E6CB6A1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5">
              <a:extLst>
                <a:ext uri="{FF2B5EF4-FFF2-40B4-BE49-F238E27FC236}">
                  <a16:creationId xmlns:a16="http://schemas.microsoft.com/office/drawing/2014/main" id="{A5C8A046-2E61-4E94-8469-2A29FB6D23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6">
              <a:extLst>
                <a:ext uri="{FF2B5EF4-FFF2-40B4-BE49-F238E27FC236}">
                  <a16:creationId xmlns:a16="http://schemas.microsoft.com/office/drawing/2014/main" id="{371E3994-BB9C-45E0-AAD3-DA2F87C504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7">
              <a:extLst>
                <a:ext uri="{FF2B5EF4-FFF2-40B4-BE49-F238E27FC236}">
                  <a16:creationId xmlns:a16="http://schemas.microsoft.com/office/drawing/2014/main" id="{362DD44B-4D86-4DEE-9327-3797A8789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8">
              <a:extLst>
                <a:ext uri="{FF2B5EF4-FFF2-40B4-BE49-F238E27FC236}">
                  <a16:creationId xmlns:a16="http://schemas.microsoft.com/office/drawing/2014/main" id="{0958ED23-27B7-4D86-A658-EF34D256E6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9">
              <a:extLst>
                <a:ext uri="{FF2B5EF4-FFF2-40B4-BE49-F238E27FC236}">
                  <a16:creationId xmlns:a16="http://schemas.microsoft.com/office/drawing/2014/main" id="{E26AAF8B-1A33-48F0-B2EC-342A539ED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40">
              <a:extLst>
                <a:ext uri="{FF2B5EF4-FFF2-40B4-BE49-F238E27FC236}">
                  <a16:creationId xmlns:a16="http://schemas.microsoft.com/office/drawing/2014/main" id="{18E54F7A-084B-431C-A86C-1190DA595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41">
              <a:extLst>
                <a:ext uri="{FF2B5EF4-FFF2-40B4-BE49-F238E27FC236}">
                  <a16:creationId xmlns:a16="http://schemas.microsoft.com/office/drawing/2014/main" id="{AB2764B7-3DF4-4BBA-9792-192986556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42">
              <a:extLst>
                <a:ext uri="{FF2B5EF4-FFF2-40B4-BE49-F238E27FC236}">
                  <a16:creationId xmlns:a16="http://schemas.microsoft.com/office/drawing/2014/main" id="{DAD28A66-9187-4D06-BCA5-92C88F9364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43">
              <a:extLst>
                <a:ext uri="{FF2B5EF4-FFF2-40B4-BE49-F238E27FC236}">
                  <a16:creationId xmlns:a16="http://schemas.microsoft.com/office/drawing/2014/main" id="{4F73A989-99C8-440E-B6F3-4DC94A608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44">
              <a:extLst>
                <a:ext uri="{FF2B5EF4-FFF2-40B4-BE49-F238E27FC236}">
                  <a16:creationId xmlns:a16="http://schemas.microsoft.com/office/drawing/2014/main" id="{10308298-0D37-4D23-BAC9-7351A0D2E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45">
              <a:extLst>
                <a:ext uri="{FF2B5EF4-FFF2-40B4-BE49-F238E27FC236}">
                  <a16:creationId xmlns:a16="http://schemas.microsoft.com/office/drawing/2014/main" id="{C8EFE526-6190-4015-862A-C0A4157E8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46">
              <a:extLst>
                <a:ext uri="{FF2B5EF4-FFF2-40B4-BE49-F238E27FC236}">
                  <a16:creationId xmlns:a16="http://schemas.microsoft.com/office/drawing/2014/main" id="{4D9D28DD-C755-4CAF-BB2E-7B8BBBA3B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47">
              <a:extLst>
                <a:ext uri="{FF2B5EF4-FFF2-40B4-BE49-F238E27FC236}">
                  <a16:creationId xmlns:a16="http://schemas.microsoft.com/office/drawing/2014/main" id="{554B1C4A-A940-4B9A-9AEC-B0D0DA7DBC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48">
              <a:extLst>
                <a:ext uri="{FF2B5EF4-FFF2-40B4-BE49-F238E27FC236}">
                  <a16:creationId xmlns:a16="http://schemas.microsoft.com/office/drawing/2014/main" id="{15D7D683-A4A7-4A1C-8CEF-25AAD6B83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49">
              <a:extLst>
                <a:ext uri="{FF2B5EF4-FFF2-40B4-BE49-F238E27FC236}">
                  <a16:creationId xmlns:a16="http://schemas.microsoft.com/office/drawing/2014/main" id="{CD55BD92-DA10-4A5C-AAB0-7B76F91AA3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50">
              <a:extLst>
                <a:ext uri="{FF2B5EF4-FFF2-40B4-BE49-F238E27FC236}">
                  <a16:creationId xmlns:a16="http://schemas.microsoft.com/office/drawing/2014/main" id="{54B723C4-8A74-44F0-B2C5-24B998C01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51">
              <a:extLst>
                <a:ext uri="{FF2B5EF4-FFF2-40B4-BE49-F238E27FC236}">
                  <a16:creationId xmlns:a16="http://schemas.microsoft.com/office/drawing/2014/main" id="{B6A61682-51E9-4251-A165-5CE2B5466A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52">
              <a:extLst>
                <a:ext uri="{FF2B5EF4-FFF2-40B4-BE49-F238E27FC236}">
                  <a16:creationId xmlns:a16="http://schemas.microsoft.com/office/drawing/2014/main" id="{0F5E0541-5508-4936-9029-8BC939D48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53">
              <a:extLst>
                <a:ext uri="{FF2B5EF4-FFF2-40B4-BE49-F238E27FC236}">
                  <a16:creationId xmlns:a16="http://schemas.microsoft.com/office/drawing/2014/main" id="{B362B390-F6D5-4A5C-B3A8-35DFD4836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54">
              <a:extLst>
                <a:ext uri="{FF2B5EF4-FFF2-40B4-BE49-F238E27FC236}">
                  <a16:creationId xmlns:a16="http://schemas.microsoft.com/office/drawing/2014/main" id="{030D4042-35DD-4163-9993-70812D11C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55">
              <a:extLst>
                <a:ext uri="{FF2B5EF4-FFF2-40B4-BE49-F238E27FC236}">
                  <a16:creationId xmlns:a16="http://schemas.microsoft.com/office/drawing/2014/main" id="{86563B3A-787F-48B6-A6DE-699BCBF9C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56">
              <a:extLst>
                <a:ext uri="{FF2B5EF4-FFF2-40B4-BE49-F238E27FC236}">
                  <a16:creationId xmlns:a16="http://schemas.microsoft.com/office/drawing/2014/main" id="{F9EF425F-DB5D-4D42-B106-D04C6B6997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57">
              <a:extLst>
                <a:ext uri="{FF2B5EF4-FFF2-40B4-BE49-F238E27FC236}">
                  <a16:creationId xmlns:a16="http://schemas.microsoft.com/office/drawing/2014/main" id="{F545A1EC-69C4-4EA6-9838-5984BF9EF8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58">
              <a:extLst>
                <a:ext uri="{FF2B5EF4-FFF2-40B4-BE49-F238E27FC236}">
                  <a16:creationId xmlns:a16="http://schemas.microsoft.com/office/drawing/2014/main" id="{270A800D-88EB-4006-BF17-8DDEB573C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59">
              <a:extLst>
                <a:ext uri="{FF2B5EF4-FFF2-40B4-BE49-F238E27FC236}">
                  <a16:creationId xmlns:a16="http://schemas.microsoft.com/office/drawing/2014/main" id="{D794457B-77D8-4FF8-BFB8-588A5F372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0">
              <a:extLst>
                <a:ext uri="{FF2B5EF4-FFF2-40B4-BE49-F238E27FC236}">
                  <a16:creationId xmlns:a16="http://schemas.microsoft.com/office/drawing/2014/main" id="{D8FF2D79-A70B-423C-9C2F-C8FF3160C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61">
              <a:extLst>
                <a:ext uri="{FF2B5EF4-FFF2-40B4-BE49-F238E27FC236}">
                  <a16:creationId xmlns:a16="http://schemas.microsoft.com/office/drawing/2014/main" id="{4321D3CB-3659-4383-B668-101CC0FE5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62">
              <a:extLst>
                <a:ext uri="{FF2B5EF4-FFF2-40B4-BE49-F238E27FC236}">
                  <a16:creationId xmlns:a16="http://schemas.microsoft.com/office/drawing/2014/main" id="{35391D20-3E63-4C0C-AFC0-1C1628F33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63">
              <a:extLst>
                <a:ext uri="{FF2B5EF4-FFF2-40B4-BE49-F238E27FC236}">
                  <a16:creationId xmlns:a16="http://schemas.microsoft.com/office/drawing/2014/main" id="{3D669924-017C-490C-9383-3CF830483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64">
              <a:extLst>
                <a:ext uri="{FF2B5EF4-FFF2-40B4-BE49-F238E27FC236}">
                  <a16:creationId xmlns:a16="http://schemas.microsoft.com/office/drawing/2014/main" id="{BB594471-E5F4-45A9-9681-80FA343F3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65">
              <a:extLst>
                <a:ext uri="{FF2B5EF4-FFF2-40B4-BE49-F238E27FC236}">
                  <a16:creationId xmlns:a16="http://schemas.microsoft.com/office/drawing/2014/main" id="{E57BD86F-F287-4FFF-AA37-4FA4F4F13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66">
              <a:extLst>
                <a:ext uri="{FF2B5EF4-FFF2-40B4-BE49-F238E27FC236}">
                  <a16:creationId xmlns:a16="http://schemas.microsoft.com/office/drawing/2014/main" id="{95F0B779-90C0-4F37-9FC6-0D80F57BBC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67">
              <a:extLst>
                <a:ext uri="{FF2B5EF4-FFF2-40B4-BE49-F238E27FC236}">
                  <a16:creationId xmlns:a16="http://schemas.microsoft.com/office/drawing/2014/main" id="{72AA978B-E0FF-44F5-9023-9B8E098961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68">
              <a:extLst>
                <a:ext uri="{FF2B5EF4-FFF2-40B4-BE49-F238E27FC236}">
                  <a16:creationId xmlns:a16="http://schemas.microsoft.com/office/drawing/2014/main" id="{4EA6DA72-4CF2-407E-AB02-582C8978F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69">
              <a:extLst>
                <a:ext uri="{FF2B5EF4-FFF2-40B4-BE49-F238E27FC236}">
                  <a16:creationId xmlns:a16="http://schemas.microsoft.com/office/drawing/2014/main" id="{82F7AEDF-2CC8-4FA9-A3F4-729436B297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70">
              <a:extLst>
                <a:ext uri="{FF2B5EF4-FFF2-40B4-BE49-F238E27FC236}">
                  <a16:creationId xmlns:a16="http://schemas.microsoft.com/office/drawing/2014/main" id="{6D73D4C3-2AAE-4395-B2D4-6CEBE902DA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71">
              <a:extLst>
                <a:ext uri="{FF2B5EF4-FFF2-40B4-BE49-F238E27FC236}">
                  <a16:creationId xmlns:a16="http://schemas.microsoft.com/office/drawing/2014/main" id="{D7D27485-30B0-427A-A901-F6BA126785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72">
              <a:extLst>
                <a:ext uri="{FF2B5EF4-FFF2-40B4-BE49-F238E27FC236}">
                  <a16:creationId xmlns:a16="http://schemas.microsoft.com/office/drawing/2014/main" id="{A541D68F-36FE-4AA1-A623-44BDD8D00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73">
              <a:extLst>
                <a:ext uri="{FF2B5EF4-FFF2-40B4-BE49-F238E27FC236}">
                  <a16:creationId xmlns:a16="http://schemas.microsoft.com/office/drawing/2014/main" id="{52D33513-D41B-4DAD-91C7-F804DB804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74">
              <a:extLst>
                <a:ext uri="{FF2B5EF4-FFF2-40B4-BE49-F238E27FC236}">
                  <a16:creationId xmlns:a16="http://schemas.microsoft.com/office/drawing/2014/main" id="{8930ACFA-7BB7-4B32-9A7E-D8BF26FA9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75">
              <a:extLst>
                <a:ext uri="{FF2B5EF4-FFF2-40B4-BE49-F238E27FC236}">
                  <a16:creationId xmlns:a16="http://schemas.microsoft.com/office/drawing/2014/main" id="{57A7B1A3-15A0-4890-A260-D2DDA7637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76">
              <a:extLst>
                <a:ext uri="{FF2B5EF4-FFF2-40B4-BE49-F238E27FC236}">
                  <a16:creationId xmlns:a16="http://schemas.microsoft.com/office/drawing/2014/main" id="{9BE1AFFE-F7B1-4139-AFC2-039B5F5C1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77">
              <a:extLst>
                <a:ext uri="{FF2B5EF4-FFF2-40B4-BE49-F238E27FC236}">
                  <a16:creationId xmlns:a16="http://schemas.microsoft.com/office/drawing/2014/main" id="{DF0E5B08-8EF8-4ED4-BC6E-B1A9D6947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78">
              <a:extLst>
                <a:ext uri="{FF2B5EF4-FFF2-40B4-BE49-F238E27FC236}">
                  <a16:creationId xmlns:a16="http://schemas.microsoft.com/office/drawing/2014/main" id="{044FD877-EA3C-4082-82DB-32AABE1C3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79">
              <a:extLst>
                <a:ext uri="{FF2B5EF4-FFF2-40B4-BE49-F238E27FC236}">
                  <a16:creationId xmlns:a16="http://schemas.microsoft.com/office/drawing/2014/main" id="{17855B81-988F-428E-9BE1-0B6B5A4F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80">
              <a:extLst>
                <a:ext uri="{FF2B5EF4-FFF2-40B4-BE49-F238E27FC236}">
                  <a16:creationId xmlns:a16="http://schemas.microsoft.com/office/drawing/2014/main" id="{379A0EFC-49C9-43EC-A63E-0E03D810D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1">
              <a:extLst>
                <a:ext uri="{FF2B5EF4-FFF2-40B4-BE49-F238E27FC236}">
                  <a16:creationId xmlns:a16="http://schemas.microsoft.com/office/drawing/2014/main" id="{C3B14F23-293E-4097-A92B-D9425EA6B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2">
              <a:extLst>
                <a:ext uri="{FF2B5EF4-FFF2-40B4-BE49-F238E27FC236}">
                  <a16:creationId xmlns:a16="http://schemas.microsoft.com/office/drawing/2014/main" id="{7A6A5626-07A2-4D50-A53D-100A8203D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3">
              <a:extLst>
                <a:ext uri="{FF2B5EF4-FFF2-40B4-BE49-F238E27FC236}">
                  <a16:creationId xmlns:a16="http://schemas.microsoft.com/office/drawing/2014/main" id="{34A3EDDE-5C44-4136-BEFD-815455978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84">
              <a:extLst>
                <a:ext uri="{FF2B5EF4-FFF2-40B4-BE49-F238E27FC236}">
                  <a16:creationId xmlns:a16="http://schemas.microsoft.com/office/drawing/2014/main" id="{BBB05942-A6AF-431E-8580-9B28F54858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85">
              <a:extLst>
                <a:ext uri="{FF2B5EF4-FFF2-40B4-BE49-F238E27FC236}">
                  <a16:creationId xmlns:a16="http://schemas.microsoft.com/office/drawing/2014/main" id="{96B0C528-CE12-4FCA-9BCA-7234DC7FA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86">
              <a:extLst>
                <a:ext uri="{FF2B5EF4-FFF2-40B4-BE49-F238E27FC236}">
                  <a16:creationId xmlns:a16="http://schemas.microsoft.com/office/drawing/2014/main" id="{4524C83F-0F48-4C3C-A7EF-3FE5B2367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87">
              <a:extLst>
                <a:ext uri="{FF2B5EF4-FFF2-40B4-BE49-F238E27FC236}">
                  <a16:creationId xmlns:a16="http://schemas.microsoft.com/office/drawing/2014/main" id="{88DE1DAA-AED4-4953-8C6C-4CCE12B41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88">
              <a:extLst>
                <a:ext uri="{FF2B5EF4-FFF2-40B4-BE49-F238E27FC236}">
                  <a16:creationId xmlns:a16="http://schemas.microsoft.com/office/drawing/2014/main" id="{DED58CB8-D729-4380-AD39-2EB0216A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" name="Rectangle 203">
            <a:extLst>
              <a:ext uri="{FF2B5EF4-FFF2-40B4-BE49-F238E27FC236}">
                <a16:creationId xmlns:a16="http://schemas.microsoft.com/office/drawing/2014/main" id="{7A432BFD-EB97-4683-B850-1EB3B746EE21}"/>
              </a:ext>
            </a:extLst>
          </p:cNvPr>
          <p:cNvSpPr/>
          <p:nvPr userDrawn="1"/>
        </p:nvSpPr>
        <p:spPr>
          <a:xfrm>
            <a:off x="0" y="6071616"/>
            <a:ext cx="12192000" cy="7863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Subtitle 2">
            <a:extLst>
              <a:ext uri="{FF2B5EF4-FFF2-40B4-BE49-F238E27FC236}">
                <a16:creationId xmlns:a16="http://schemas.microsoft.com/office/drawing/2014/main" id="{E2492D71-EE01-4B42-A6A5-E570649895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6508" y="6146756"/>
            <a:ext cx="10158984" cy="63610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Presenter, Contact Information, Date</a:t>
            </a:r>
          </a:p>
        </p:txBody>
      </p:sp>
      <p:sp>
        <p:nvSpPr>
          <p:cNvPr id="207" name="Title 1">
            <a:extLst>
              <a:ext uri="{FF2B5EF4-FFF2-40B4-BE49-F238E27FC236}">
                <a16:creationId xmlns:a16="http://schemas.microsoft.com/office/drawing/2014/main" id="{5248D91F-8F9B-47B8-8911-261F5B7C0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6508" y="4683734"/>
            <a:ext cx="10158984" cy="1336438"/>
          </a:xfr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en-US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2107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0061-46E7-4FD9-8BD1-28816938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FC49-2DA0-4431-B2BF-7AF1B9B4A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7025-9304-4314-8D09-E1A4A4B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B7A8-DEC7-47C2-BB73-D54ADA3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6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0061-46E7-4FD9-8BD1-28816938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81" y="98323"/>
            <a:ext cx="9646920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FC49-2DA0-4431-B2BF-7AF1B9B4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1" y="1770346"/>
            <a:ext cx="11557819" cy="4532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7025-9304-4314-8D09-E1A4A4B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B7A8-DEC7-47C2-BB73-D54ADA3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492692-22E1-436A-AD5C-6B99EA3A4A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381" y="1014884"/>
            <a:ext cx="11558016" cy="713344"/>
          </a:xfrm>
        </p:spPr>
        <p:txBody>
          <a:bodyPr anchor="b" anchorCtr="0"/>
          <a:lstStyle>
            <a:lvl1pPr>
              <a:spcBef>
                <a:spcPts val="0"/>
              </a:spcBef>
              <a:buNone/>
              <a:defRPr sz="22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5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ue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9ABBDE-9466-4AAA-874D-69D4205A67FE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70061-46E7-4FD9-8BD1-28816938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FC49-2DA0-4431-B2BF-7AF1B9B4A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7025-9304-4314-8D09-E1A4A4B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B7A8-DEC7-47C2-BB73-D54ADA3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6B7DE0-9C82-40BD-9B5E-F65F191DDD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1C91217-08A4-4148-A2F3-A264390E1A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648067F-DEE3-48E8-A207-85B0D6259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8691BF6-68BF-4400-8165-BB206BE5D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3A07034-F5F8-470A-9E52-569E08907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D37802F-EA79-4265-86C6-E0ECFB4EC3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3581C81-2AA2-4511-9270-71FF1B660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7DE124E2-7E1A-42B5-98B1-4995E1D9D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88C0E493-FC96-491E-A25A-ABB88CC09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BAECD421-AD6C-426B-A273-89D7346B1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256DB17-04A5-496D-A17B-661BA870A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B827496-7E84-4AE5-A5C5-AEC717DFE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E64B6D80-3704-45E0-81E5-30A7D3543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BB4E62D1-9EE2-43C0-A6FD-C7470BB95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C05404FD-E3B0-4CB9-A4F2-925A349F4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5A389D4B-2474-4124-8C90-24CE135334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8D82E173-6DB9-4A2E-8C5E-21E277FF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140E1F1F-CE59-41F8-95AF-B4FF10817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165A6E2A-01DF-459D-B259-AE592E88A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55C72A2C-35CD-4731-9390-F0A2C1BBE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BEF6434F-4FE5-4703-944A-5C80E07FE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5D0E063D-7099-4368-BAB7-7CE9E4A335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E08E35B0-3BF7-4B70-BAAD-67758E2BD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6E64452A-2F78-47F5-9CDF-8C58E4BFEC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A955E9E1-2768-4AB8-BEC9-23084DDDE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44990CDA-BC09-4548-B66F-80024E269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5BBE8D40-C360-4E2E-9E1B-75DF368F2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669F215C-C9A5-47E4-8111-2E80F3EDE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2">
              <a:extLst>
                <a:ext uri="{FF2B5EF4-FFF2-40B4-BE49-F238E27FC236}">
                  <a16:creationId xmlns:a16="http://schemas.microsoft.com/office/drawing/2014/main" id="{EEAE80FC-829F-422C-A21D-8F0461BA5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1ED71EEA-E127-455F-BEEC-9645B6B88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5F9CAF4A-DE27-4693-AE87-E9188FD59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03689ABF-B219-4F8C-BA92-8A4F94517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B5BA36E2-876F-43A2-AC66-8137BFE1E5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75F24342-0206-46FF-8B2B-EA0780AB6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976D0948-259C-4A57-8F9A-D111D99D8F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DBB1F979-2B35-4070-B00A-412935F21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0">
              <a:extLst>
                <a:ext uri="{FF2B5EF4-FFF2-40B4-BE49-F238E27FC236}">
                  <a16:creationId xmlns:a16="http://schemas.microsoft.com/office/drawing/2014/main" id="{DF1BEF37-0BA9-4CB7-93C5-6C9AC8A34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73DEA28D-9DA3-4527-ADDB-99255C7C3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A693E047-CE09-4FE0-8651-48C12CD786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558B272D-EE1F-4B6F-9889-2FD23FB66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4">
              <a:extLst>
                <a:ext uri="{FF2B5EF4-FFF2-40B4-BE49-F238E27FC236}">
                  <a16:creationId xmlns:a16="http://schemas.microsoft.com/office/drawing/2014/main" id="{84A92FE5-A997-47C7-8A8E-EE86C4864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72734F55-A31C-47FD-9D12-241E867796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CF072439-FB41-48D0-8D1C-2C233CD18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129D270B-C4E5-424C-9E8D-0F0A4AFFA1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D9228EC2-CC47-482E-ACE2-C2B8B3416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9209FC65-3272-459F-9631-EDE31A85CE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1579E662-AD75-4807-AF89-62446D643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E399133C-E016-4B73-91F3-1809B39AF9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39CB277F-A9EC-46BA-BEFE-709614D43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3">
              <a:extLst>
                <a:ext uri="{FF2B5EF4-FFF2-40B4-BE49-F238E27FC236}">
                  <a16:creationId xmlns:a16="http://schemas.microsoft.com/office/drawing/2014/main" id="{25CB300A-A118-4F6A-B01F-CCA0E7E35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F0B04FB3-E100-4CE0-9E5D-4323F492B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F622DD17-4653-4318-AF28-9E2B338D8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6">
              <a:extLst>
                <a:ext uri="{FF2B5EF4-FFF2-40B4-BE49-F238E27FC236}">
                  <a16:creationId xmlns:a16="http://schemas.microsoft.com/office/drawing/2014/main" id="{BC5D3FAA-F673-4D99-B17C-52C7E21286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7">
              <a:extLst>
                <a:ext uri="{FF2B5EF4-FFF2-40B4-BE49-F238E27FC236}">
                  <a16:creationId xmlns:a16="http://schemas.microsoft.com/office/drawing/2014/main" id="{BABB48A3-2563-4075-BD72-98EB1092D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8">
              <a:extLst>
                <a:ext uri="{FF2B5EF4-FFF2-40B4-BE49-F238E27FC236}">
                  <a16:creationId xmlns:a16="http://schemas.microsoft.com/office/drawing/2014/main" id="{CEB9631D-A755-4FD3-839C-3102E762F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0081EE56-481E-4812-8E2E-121C954FE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11E6B61F-7F9B-48CC-86EA-E0658B525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1">
              <a:extLst>
                <a:ext uri="{FF2B5EF4-FFF2-40B4-BE49-F238E27FC236}">
                  <a16:creationId xmlns:a16="http://schemas.microsoft.com/office/drawing/2014/main" id="{D564091D-F556-4559-9224-B74710142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2">
              <a:extLst>
                <a:ext uri="{FF2B5EF4-FFF2-40B4-BE49-F238E27FC236}">
                  <a16:creationId xmlns:a16="http://schemas.microsoft.com/office/drawing/2014/main" id="{37C129F9-C4DE-435E-B9DE-A7BF5FECB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DDFCAC9A-E055-4B63-A4F5-8ED23D68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4">
              <a:extLst>
                <a:ext uri="{FF2B5EF4-FFF2-40B4-BE49-F238E27FC236}">
                  <a16:creationId xmlns:a16="http://schemas.microsoft.com/office/drawing/2014/main" id="{172ACAAE-B653-40DF-9064-96CDC8080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1A6B755F-2A47-4ADE-8004-1B69F580F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6">
              <a:extLst>
                <a:ext uri="{FF2B5EF4-FFF2-40B4-BE49-F238E27FC236}">
                  <a16:creationId xmlns:a16="http://schemas.microsoft.com/office/drawing/2014/main" id="{9C398176-7CB5-4917-A2B0-FA4748E56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id="{51F60938-7EB0-4275-B433-E62B5D8BCF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8">
              <a:extLst>
                <a:ext uri="{FF2B5EF4-FFF2-40B4-BE49-F238E27FC236}">
                  <a16:creationId xmlns:a16="http://schemas.microsoft.com/office/drawing/2014/main" id="{1835330E-DE49-4E5F-B418-DCBB0780A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AEDE0CB4-87A7-4395-AB74-9C4F47A2CC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0">
              <a:extLst>
                <a:ext uri="{FF2B5EF4-FFF2-40B4-BE49-F238E27FC236}">
                  <a16:creationId xmlns:a16="http://schemas.microsoft.com/office/drawing/2014/main" id="{74793F6D-98B7-4704-B870-F1DF16BC4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1">
              <a:extLst>
                <a:ext uri="{FF2B5EF4-FFF2-40B4-BE49-F238E27FC236}">
                  <a16:creationId xmlns:a16="http://schemas.microsoft.com/office/drawing/2014/main" id="{A14D8412-6F42-4398-8FDE-40C7CDED07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2">
              <a:extLst>
                <a:ext uri="{FF2B5EF4-FFF2-40B4-BE49-F238E27FC236}">
                  <a16:creationId xmlns:a16="http://schemas.microsoft.com/office/drawing/2014/main" id="{1816A619-6B93-4EEE-98CE-F675AC047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3">
              <a:extLst>
                <a:ext uri="{FF2B5EF4-FFF2-40B4-BE49-F238E27FC236}">
                  <a16:creationId xmlns:a16="http://schemas.microsoft.com/office/drawing/2014/main" id="{8205BEBE-01F4-44C8-B2AE-9007631AB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4">
              <a:extLst>
                <a:ext uri="{FF2B5EF4-FFF2-40B4-BE49-F238E27FC236}">
                  <a16:creationId xmlns:a16="http://schemas.microsoft.com/office/drawing/2014/main" id="{3017CA6F-6599-48D7-A214-FE8050B4B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5">
              <a:extLst>
                <a:ext uri="{FF2B5EF4-FFF2-40B4-BE49-F238E27FC236}">
                  <a16:creationId xmlns:a16="http://schemas.microsoft.com/office/drawing/2014/main" id="{7C7E0EB2-14B4-46E8-998F-613B8CBFE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6">
              <a:extLst>
                <a:ext uri="{FF2B5EF4-FFF2-40B4-BE49-F238E27FC236}">
                  <a16:creationId xmlns:a16="http://schemas.microsoft.com/office/drawing/2014/main" id="{11982270-E038-48B3-AA32-166DEDDA8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7">
              <a:extLst>
                <a:ext uri="{FF2B5EF4-FFF2-40B4-BE49-F238E27FC236}">
                  <a16:creationId xmlns:a16="http://schemas.microsoft.com/office/drawing/2014/main" id="{23436C63-5FE8-42D6-8742-18B92E214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id="{49E15634-91AA-4B25-9758-68A0D6703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id="{6D1C07DB-F926-4AAD-A834-A73B15DAD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0">
              <a:extLst>
                <a:ext uri="{FF2B5EF4-FFF2-40B4-BE49-F238E27FC236}">
                  <a16:creationId xmlns:a16="http://schemas.microsoft.com/office/drawing/2014/main" id="{DBEEECCD-F6B7-4E24-8F91-DB564ECDB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1">
              <a:extLst>
                <a:ext uri="{FF2B5EF4-FFF2-40B4-BE49-F238E27FC236}">
                  <a16:creationId xmlns:a16="http://schemas.microsoft.com/office/drawing/2014/main" id="{D9B4089B-3139-4FE2-AE4C-B7EED3781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2">
              <a:extLst>
                <a:ext uri="{FF2B5EF4-FFF2-40B4-BE49-F238E27FC236}">
                  <a16:creationId xmlns:a16="http://schemas.microsoft.com/office/drawing/2014/main" id="{DE8AE6AB-4404-4A8A-903A-921C76FDA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3">
              <a:extLst>
                <a:ext uri="{FF2B5EF4-FFF2-40B4-BE49-F238E27FC236}">
                  <a16:creationId xmlns:a16="http://schemas.microsoft.com/office/drawing/2014/main" id="{5991F712-1341-4173-99D6-DFB460B08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4">
              <a:extLst>
                <a:ext uri="{FF2B5EF4-FFF2-40B4-BE49-F238E27FC236}">
                  <a16:creationId xmlns:a16="http://schemas.microsoft.com/office/drawing/2014/main" id="{14A8C3FA-9535-41B4-8334-89552EBDA1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5">
              <a:extLst>
                <a:ext uri="{FF2B5EF4-FFF2-40B4-BE49-F238E27FC236}">
                  <a16:creationId xmlns:a16="http://schemas.microsoft.com/office/drawing/2014/main" id="{BF1C773E-EE6A-4E13-9A09-232EF5BBD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6">
              <a:extLst>
                <a:ext uri="{FF2B5EF4-FFF2-40B4-BE49-F238E27FC236}">
                  <a16:creationId xmlns:a16="http://schemas.microsoft.com/office/drawing/2014/main" id="{47927493-5692-479D-905A-F6850EE92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87">
              <a:extLst>
                <a:ext uri="{FF2B5EF4-FFF2-40B4-BE49-F238E27FC236}">
                  <a16:creationId xmlns:a16="http://schemas.microsoft.com/office/drawing/2014/main" id="{EF4B955A-275D-4BE5-B665-E49B64096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8">
              <a:extLst>
                <a:ext uri="{FF2B5EF4-FFF2-40B4-BE49-F238E27FC236}">
                  <a16:creationId xmlns:a16="http://schemas.microsoft.com/office/drawing/2014/main" id="{E4350F85-18B9-4590-A548-45A3D89EC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A0F40A4-A487-40B4-81B6-7FB1310073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1340" y="802107"/>
            <a:ext cx="9627563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A0BC8B57-1D6C-4B0F-A95D-365390E9B5D4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</p:spTree>
    <p:extLst>
      <p:ext uri="{BB962C8B-B14F-4D97-AF65-F5344CB8AC3E}">
        <p14:creationId xmlns:p14="http://schemas.microsoft.com/office/powerpoint/2010/main" val="39726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Subtitle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928933-747A-424B-BB87-FE493B91CF9A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4B1A39-5471-42BD-A6CA-2EEFC84646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1623" y="245038"/>
            <a:ext cx="1587189" cy="768096"/>
            <a:chOff x="9147175" y="1922463"/>
            <a:chExt cx="6423026" cy="310832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CB8057D-F9E1-4BDF-89CA-41FB830B35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3AFF959-FDF9-4B3C-904C-35926D767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25379F0-6725-4F27-8AD2-E8472C2B2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343CE25-2021-49C4-A21D-01C46CE56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8155A649-96A9-4A74-A883-BD4B119533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5175" y="2397126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BD6AEFD-28FB-4F0D-8EBA-A87D9CF21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2371726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D8C9A7A-A7B7-4CC9-8361-62CFF5016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9963" y="2401888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DAD942F-C3DF-40B7-9D4B-82BA93E11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7438" y="2371726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6D242277-4818-49EC-BE3C-CB340D764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1993901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5351965E-4665-4BF3-AC86-DB9BD1015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7138" y="1993901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E270C4C-043F-4098-8B21-AF02EDEBA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094163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C0A784AC-28F7-4367-B015-8EE3D6744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094163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6D395227-B3F6-40EB-9453-17A0ADDA9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AECB727-541E-401C-9186-90A5A03418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E6F8EEF2-A934-453E-BC16-ABC7554CD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9075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6A865155-5254-4839-BDE9-853B1B810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4094163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B26EBA54-4125-4839-AAA8-BED84B39F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21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F2B036D-4814-4727-9D76-68AA3D840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3275" y="4094163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256D8919-E939-48F1-8390-9DFFC29D2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09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9A5A495A-E226-4007-97AA-62D53C4FE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413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D0DFBCDE-3DA6-4E83-88F3-B37A28E944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20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6E8BC115-2981-4070-8149-09DAD76A0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25" y="4094163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465269EF-3821-4DD5-B16E-FBDDB042F1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1313" y="4094163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6551B99-A759-483C-975F-6B3BA47B5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4094163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89A07FD9-2B31-4FE3-A45B-5FB23C4016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1350" y="4094163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F5253AE8-FF9F-46F4-9696-DA9898CF1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85B9AD87-702D-486F-B8A7-FAAFA265D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400" y="4094163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D128EB66-0B02-4260-A01B-76AB689E5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9200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C61E8BF7-CEAD-4B13-BF7D-5DAEA9790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75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E5F226A7-0434-441E-8383-96FCF69F7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00" y="4089401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E803C21F-E8B3-45CD-9117-7CFB81EEE2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7038" y="4089401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00B2D7FF-C0AB-474A-9844-070C1E7B26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5000" y="4094163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19BC7294-1F4C-4AF6-833E-A601B67FD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0100" y="4089401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0524A408-AC62-46CD-A03F-5859B329EB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4725" y="4094163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EA831569-65A2-47BE-815D-3E7BBF62D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9038" y="4094163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98EA3B37-8479-4F94-A704-D58AF4373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0013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0DB65465-541A-4E96-B18F-FC393E806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4094163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204B4F5D-1272-4E69-8B9F-B52FA509F8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3213" y="4094163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2FB14B51-19D4-433D-9F8A-4A7F8D49C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075" y="4094163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F8644EAC-25AA-4172-A96E-8D78F67A4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938" y="4094163"/>
              <a:ext cx="33338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8CFA5D19-2A45-4002-8332-EB2E06E8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73263" y="4089401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2AFDACBA-125D-4D71-8092-2DB802AA8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400" y="4094163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3A7D6793-F257-4A20-8F9A-7646363B77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050" y="1922463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772CA9C2-451D-4646-867F-0FA75DDCF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922463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39E8D681-3E70-45F3-B441-0EA974ACD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0150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4B9AF326-B672-410E-8664-B0F636E06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1922463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209E1707-00E8-4294-9B08-E8BFA3F7C1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00" y="1922463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524E14BD-4FAE-4866-A8C8-5DB0D0F96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1922463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3">
              <a:extLst>
                <a:ext uri="{FF2B5EF4-FFF2-40B4-BE49-F238E27FC236}">
                  <a16:creationId xmlns:a16="http://schemas.microsoft.com/office/drawing/2014/main" id="{434594A7-050B-4950-A31B-B89D16663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6300" y="1993901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2AB9D2C6-3066-4E92-B1A7-D88D07B46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5DDD8FE7-483F-4FB9-B286-D9C32E9E3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5875" y="1922463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935B9F8D-DB15-46D4-92C7-0F21409C9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7963" y="1922463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767252DC-C7A5-4A19-A348-3ADF067746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4975" y="1922463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F8E53EAC-459F-443F-9118-168ECF7DA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238" y="1922463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9538CFF3-878B-4B4C-B800-6600690AB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9150" y="1922463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000A1F8B-A6A8-4BC8-A09D-302BB1037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6325" y="1922463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1">
              <a:extLst>
                <a:ext uri="{FF2B5EF4-FFF2-40B4-BE49-F238E27FC236}">
                  <a16:creationId xmlns:a16="http://schemas.microsoft.com/office/drawing/2014/main" id="{D52D49F6-35F4-4E94-8CE8-8C2C0BF0B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75" y="1922463"/>
              <a:ext cx="15875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F76FB5CE-774D-4C91-A29E-3542348CA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2075" y="1922463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E60FB5EF-2836-433E-A8F5-6D1763F2F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175" y="1922463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4">
              <a:extLst>
                <a:ext uri="{FF2B5EF4-FFF2-40B4-BE49-F238E27FC236}">
                  <a16:creationId xmlns:a16="http://schemas.microsoft.com/office/drawing/2014/main" id="{E9049385-ED9A-4A44-AAC8-7BD198C1A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175" y="1993901"/>
              <a:ext cx="5556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E5A34D5D-0BBA-408E-B356-0B86BC517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3" y="1922463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2B8A7991-61A0-4B09-BD9E-9318E93B0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5350" y="1922463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6AA7C373-A55B-402B-8A84-BB150D069F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5538" y="1922463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F6609BEF-FA3D-4D83-AA32-97E65F66E9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0800" y="1922463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169893F0-406B-4028-986E-0E4329562A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7650" y="1922463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0E81CFD9-0021-4099-B6E8-A27B71B052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2913" y="1922463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F88E0837-6D75-4CCF-A106-B119208477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57388" y="1922463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0A406B3E-112B-47B1-90AE-6EDEAAB34C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46300" y="1922463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1DBB5E84-5D04-4C96-8BC7-6084552B6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713288"/>
              <a:ext cx="125413" cy="131763"/>
            </a:xfrm>
            <a:custGeom>
              <a:avLst/>
              <a:gdLst>
                <a:gd name="T0" fmla="*/ 17 w 33"/>
                <a:gd name="T1" fmla="*/ 0 h 35"/>
                <a:gd name="T2" fmla="*/ 0 w 33"/>
                <a:gd name="T3" fmla="*/ 18 h 35"/>
                <a:gd name="T4" fmla="*/ 17 w 33"/>
                <a:gd name="T5" fmla="*/ 35 h 35"/>
                <a:gd name="T6" fmla="*/ 33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cubicBezTo>
                    <a:pt x="5" y="0"/>
                    <a:pt x="0" y="10"/>
                    <a:pt x="0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3" y="18"/>
                  </a:cubicBezTo>
                  <a:cubicBezTo>
                    <a:pt x="33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347CD5CA-1F71-4EB0-971C-B9CD81A33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0200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D594E679-DB18-4464-8E56-09C218922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5463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1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ADF3C9B3-AADC-4EC5-A868-578DC95E6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0475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B4A91062-32C3-4B0B-9612-096FC4BE6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0613" y="4721226"/>
              <a:ext cx="98425" cy="68263"/>
            </a:xfrm>
            <a:custGeom>
              <a:avLst/>
              <a:gdLst>
                <a:gd name="T0" fmla="*/ 14 w 26"/>
                <a:gd name="T1" fmla="*/ 0 h 18"/>
                <a:gd name="T2" fmla="*/ 0 w 26"/>
                <a:gd name="T3" fmla="*/ 0 h 18"/>
                <a:gd name="T4" fmla="*/ 0 w 26"/>
                <a:gd name="T5" fmla="*/ 18 h 18"/>
                <a:gd name="T6" fmla="*/ 14 w 26"/>
                <a:gd name="T7" fmla="*/ 18 h 18"/>
                <a:gd name="T8" fmla="*/ 14 w 2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7A89FBA4-466D-461A-84C3-647900FD1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150" y="4713288"/>
              <a:ext cx="128588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7330124C-8E9A-4744-ABDD-4E2FF41AE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2725" y="4721226"/>
              <a:ext cx="87313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CC38BC47-86CF-48FE-9729-AC0CFF609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3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4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4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DD9EDCAA-D001-43FF-86E4-71D1E4B96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0" y="4713288"/>
              <a:ext cx="127000" cy="131763"/>
            </a:xfrm>
            <a:custGeom>
              <a:avLst/>
              <a:gdLst>
                <a:gd name="T0" fmla="*/ 17 w 34"/>
                <a:gd name="T1" fmla="*/ 0 h 35"/>
                <a:gd name="T2" fmla="*/ 1 w 34"/>
                <a:gd name="T3" fmla="*/ 18 h 35"/>
                <a:gd name="T4" fmla="*/ 17 w 34"/>
                <a:gd name="T5" fmla="*/ 35 h 35"/>
                <a:gd name="T6" fmla="*/ 34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cubicBezTo>
                    <a:pt x="5" y="0"/>
                    <a:pt x="0" y="10"/>
                    <a:pt x="1" y="18"/>
                  </a:cubicBezTo>
                  <a:cubicBezTo>
                    <a:pt x="1" y="27"/>
                    <a:pt x="5" y="35"/>
                    <a:pt x="17" y="35"/>
                  </a:cubicBezTo>
                  <a:cubicBezTo>
                    <a:pt x="29" y="35"/>
                    <a:pt x="33" y="27"/>
                    <a:pt x="34" y="18"/>
                  </a:cubicBezTo>
                  <a:cubicBezTo>
                    <a:pt x="34" y="10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6E935655-8B53-46CD-A0BC-778DDD82C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988" y="4721226"/>
              <a:ext cx="85725" cy="60325"/>
            </a:xfrm>
            <a:custGeom>
              <a:avLst/>
              <a:gdLst>
                <a:gd name="T0" fmla="*/ 23 w 23"/>
                <a:gd name="T1" fmla="*/ 8 h 16"/>
                <a:gd name="T2" fmla="*/ 15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15 w 23"/>
                <a:gd name="T9" fmla="*/ 16 h 16"/>
                <a:gd name="T10" fmla="*/ 23 w 2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3" y="8"/>
                  </a:moveTo>
                  <a:cubicBezTo>
                    <a:pt x="23" y="4"/>
                    <a:pt x="21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6"/>
                    <a:pt x="23" y="12"/>
                    <a:pt x="2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DC224AD4-C7B8-4A74-9B24-74756630E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4724401"/>
              <a:ext cx="66675" cy="84138"/>
            </a:xfrm>
            <a:custGeom>
              <a:avLst/>
              <a:gdLst>
                <a:gd name="T0" fmla="*/ 0 w 42"/>
                <a:gd name="T1" fmla="*/ 53 h 53"/>
                <a:gd name="T2" fmla="*/ 42 w 42"/>
                <a:gd name="T3" fmla="*/ 53 h 53"/>
                <a:gd name="T4" fmla="*/ 21 w 42"/>
                <a:gd name="T5" fmla="*/ 0 h 53"/>
                <a:gd name="T6" fmla="*/ 0 w 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3">
                  <a:moveTo>
                    <a:pt x="0" y="53"/>
                  </a:moveTo>
                  <a:lnTo>
                    <a:pt x="42" y="53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8AC8FBB5-F934-48F6-B4D6-DEE7E1F7A9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7175" y="4502151"/>
              <a:ext cx="6403975" cy="528638"/>
            </a:xfrm>
            <a:custGeom>
              <a:avLst/>
              <a:gdLst>
                <a:gd name="T0" fmla="*/ 0 w 1699"/>
                <a:gd name="T1" fmla="*/ 0 h 140"/>
                <a:gd name="T2" fmla="*/ 69 w 1699"/>
                <a:gd name="T3" fmla="*/ 49 h 140"/>
                <a:gd name="T4" fmla="*/ 117 w 1699"/>
                <a:gd name="T5" fmla="*/ 49 h 140"/>
                <a:gd name="T6" fmla="*/ 199 w 1699"/>
                <a:gd name="T7" fmla="*/ 99 h 140"/>
                <a:gd name="T8" fmla="*/ 177 w 1699"/>
                <a:gd name="T9" fmla="*/ 49 h 140"/>
                <a:gd name="T10" fmla="*/ 250 w 1699"/>
                <a:gd name="T11" fmla="*/ 99 h 140"/>
                <a:gd name="T12" fmla="*/ 215 w 1699"/>
                <a:gd name="T13" fmla="*/ 49 h 140"/>
                <a:gd name="T14" fmla="*/ 256 w 1699"/>
                <a:gd name="T15" fmla="*/ 99 h 140"/>
                <a:gd name="T16" fmla="*/ 275 w 1699"/>
                <a:gd name="T17" fmla="*/ 99 h 140"/>
                <a:gd name="T18" fmla="*/ 298 w 1699"/>
                <a:gd name="T19" fmla="*/ 49 h 140"/>
                <a:gd name="T20" fmla="*/ 316 w 1699"/>
                <a:gd name="T21" fmla="*/ 49 h 140"/>
                <a:gd name="T22" fmla="*/ 371 w 1699"/>
                <a:gd name="T23" fmla="*/ 99 h 140"/>
                <a:gd name="T24" fmla="*/ 343 w 1699"/>
                <a:gd name="T25" fmla="*/ 49 h 140"/>
                <a:gd name="T26" fmla="*/ 430 w 1699"/>
                <a:gd name="T27" fmla="*/ 91 h 140"/>
                <a:gd name="T28" fmla="*/ 423 w 1699"/>
                <a:gd name="T29" fmla="*/ 61 h 140"/>
                <a:gd name="T30" fmla="*/ 421 w 1699"/>
                <a:gd name="T31" fmla="*/ 78 h 140"/>
                <a:gd name="T32" fmla="*/ 491 w 1699"/>
                <a:gd name="T33" fmla="*/ 57 h 140"/>
                <a:gd name="T34" fmla="*/ 449 w 1699"/>
                <a:gd name="T35" fmla="*/ 57 h 140"/>
                <a:gd name="T36" fmla="*/ 494 w 1699"/>
                <a:gd name="T37" fmla="*/ 74 h 140"/>
                <a:gd name="T38" fmla="*/ 596 w 1699"/>
                <a:gd name="T39" fmla="*/ 99 h 140"/>
                <a:gd name="T40" fmla="*/ 562 w 1699"/>
                <a:gd name="T41" fmla="*/ 99 h 140"/>
                <a:gd name="T42" fmla="*/ 595 w 1699"/>
                <a:gd name="T43" fmla="*/ 49 h 140"/>
                <a:gd name="T44" fmla="*/ 638 w 1699"/>
                <a:gd name="T45" fmla="*/ 48 h 140"/>
                <a:gd name="T46" fmla="*/ 689 w 1699"/>
                <a:gd name="T47" fmla="*/ 82 h 140"/>
                <a:gd name="T48" fmla="*/ 695 w 1699"/>
                <a:gd name="T49" fmla="*/ 49 h 140"/>
                <a:gd name="T50" fmla="*/ 764 w 1699"/>
                <a:gd name="T51" fmla="*/ 99 h 140"/>
                <a:gd name="T52" fmla="*/ 719 w 1699"/>
                <a:gd name="T53" fmla="*/ 99 h 140"/>
                <a:gd name="T54" fmla="*/ 764 w 1699"/>
                <a:gd name="T55" fmla="*/ 98 h 140"/>
                <a:gd name="T56" fmla="*/ 817 w 1699"/>
                <a:gd name="T57" fmla="*/ 74 h 140"/>
                <a:gd name="T58" fmla="*/ 856 w 1699"/>
                <a:gd name="T59" fmla="*/ 67 h 140"/>
                <a:gd name="T60" fmla="*/ 829 w 1699"/>
                <a:gd name="T61" fmla="*/ 49 h 140"/>
                <a:gd name="T62" fmla="*/ 883 w 1699"/>
                <a:gd name="T63" fmla="*/ 49 h 140"/>
                <a:gd name="T64" fmla="*/ 899 w 1699"/>
                <a:gd name="T65" fmla="*/ 49 h 140"/>
                <a:gd name="T66" fmla="*/ 919 w 1699"/>
                <a:gd name="T67" fmla="*/ 84 h 140"/>
                <a:gd name="T68" fmla="*/ 933 w 1699"/>
                <a:gd name="T69" fmla="*/ 47 h 140"/>
                <a:gd name="T70" fmla="*/ 934 w 1699"/>
                <a:gd name="T71" fmla="*/ 68 h 140"/>
                <a:gd name="T72" fmla="*/ 998 w 1699"/>
                <a:gd name="T73" fmla="*/ 99 h 140"/>
                <a:gd name="T74" fmla="*/ 1014 w 1699"/>
                <a:gd name="T75" fmla="*/ 49 h 140"/>
                <a:gd name="T76" fmla="*/ 1074 w 1699"/>
                <a:gd name="T77" fmla="*/ 99 h 140"/>
                <a:gd name="T78" fmla="*/ 1030 w 1699"/>
                <a:gd name="T79" fmla="*/ 82 h 140"/>
                <a:gd name="T80" fmla="*/ 1062 w 1699"/>
                <a:gd name="T81" fmla="*/ 65 h 140"/>
                <a:gd name="T82" fmla="*/ 1119 w 1699"/>
                <a:gd name="T83" fmla="*/ 99 h 140"/>
                <a:gd name="T84" fmla="*/ 1133 w 1699"/>
                <a:gd name="T85" fmla="*/ 65 h 140"/>
                <a:gd name="T86" fmla="*/ 1156 w 1699"/>
                <a:gd name="T87" fmla="*/ 80 h 140"/>
                <a:gd name="T88" fmla="*/ 1172 w 1699"/>
                <a:gd name="T89" fmla="*/ 88 h 140"/>
                <a:gd name="T90" fmla="*/ 1174 w 1699"/>
                <a:gd name="T91" fmla="*/ 62 h 140"/>
                <a:gd name="T92" fmla="*/ 1183 w 1699"/>
                <a:gd name="T93" fmla="*/ 62 h 140"/>
                <a:gd name="T94" fmla="*/ 1232 w 1699"/>
                <a:gd name="T95" fmla="*/ 84 h 140"/>
                <a:gd name="T96" fmla="*/ 1246 w 1699"/>
                <a:gd name="T97" fmla="*/ 84 h 140"/>
                <a:gd name="T98" fmla="*/ 1294 w 1699"/>
                <a:gd name="T99" fmla="*/ 100 h 140"/>
                <a:gd name="T100" fmla="*/ 1336 w 1699"/>
                <a:gd name="T101" fmla="*/ 99 h 140"/>
                <a:gd name="T102" fmla="*/ 1356 w 1699"/>
                <a:gd name="T103" fmla="*/ 81 h 140"/>
                <a:gd name="T104" fmla="*/ 1400 w 1699"/>
                <a:gd name="T105" fmla="*/ 99 h 140"/>
                <a:gd name="T106" fmla="*/ 1416 w 1699"/>
                <a:gd name="T107" fmla="*/ 49 h 140"/>
                <a:gd name="T108" fmla="*/ 1427 w 1699"/>
                <a:gd name="T109" fmla="*/ 99 h 140"/>
                <a:gd name="T110" fmla="*/ 1461 w 1699"/>
                <a:gd name="T111" fmla="*/ 99 h 140"/>
                <a:gd name="T112" fmla="*/ 1481 w 1699"/>
                <a:gd name="T113" fmla="*/ 57 h 140"/>
                <a:gd name="T114" fmla="*/ 1521 w 1699"/>
                <a:gd name="T115" fmla="*/ 99 h 140"/>
                <a:gd name="T116" fmla="*/ 1555 w 1699"/>
                <a:gd name="T117" fmla="*/ 100 h 140"/>
                <a:gd name="T118" fmla="*/ 1630 w 1699"/>
                <a:gd name="T119" fmla="*/ 99 h 140"/>
                <a:gd name="T120" fmla="*/ 1589 w 1699"/>
                <a:gd name="T121" fmla="*/ 99 h 140"/>
                <a:gd name="T122" fmla="*/ 1630 w 1699"/>
                <a:gd name="T123" fmla="*/ 4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9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699" y="140"/>
                    <a:pt x="1699" y="140"/>
                    <a:pt x="1699" y="140"/>
                  </a:cubicBezTo>
                  <a:cubicBezTo>
                    <a:pt x="1699" y="0"/>
                    <a:pt x="1699" y="0"/>
                    <a:pt x="1699" y="0"/>
                  </a:cubicBezTo>
                  <a:lnTo>
                    <a:pt x="0" y="0"/>
                  </a:lnTo>
                  <a:close/>
                  <a:moveTo>
                    <a:pt x="93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9"/>
                    <a:pt x="85" y="49"/>
                    <a:pt x="93" y="49"/>
                  </a:cubicBezTo>
                  <a:cubicBezTo>
                    <a:pt x="117" y="49"/>
                    <a:pt x="117" y="84"/>
                    <a:pt x="93" y="84"/>
                  </a:cubicBezTo>
                  <a:close/>
                  <a:moveTo>
                    <a:pt x="153" y="99"/>
                  </a:moveTo>
                  <a:cubicBezTo>
                    <a:pt x="117" y="99"/>
                    <a:pt x="117" y="99"/>
                    <a:pt x="117" y="9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53" y="90"/>
                    <a:pt x="153" y="90"/>
                    <a:pt x="153" y="90"/>
                  </a:cubicBezTo>
                  <a:lnTo>
                    <a:pt x="153" y="99"/>
                  </a:lnTo>
                  <a:close/>
                  <a:moveTo>
                    <a:pt x="199" y="99"/>
                  </a:moveTo>
                  <a:cubicBezTo>
                    <a:pt x="195" y="89"/>
                    <a:pt x="195" y="89"/>
                    <a:pt x="195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210" y="99"/>
                    <a:pt x="210" y="99"/>
                    <a:pt x="210" y="99"/>
                  </a:cubicBezTo>
                  <a:lnTo>
                    <a:pt x="199" y="99"/>
                  </a:lnTo>
                  <a:close/>
                  <a:moveTo>
                    <a:pt x="256" y="99"/>
                  </a:move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56" y="49"/>
                    <a:pt x="256" y="49"/>
                    <a:pt x="256" y="49"/>
                  </a:cubicBezTo>
                  <a:lnTo>
                    <a:pt x="256" y="99"/>
                  </a:lnTo>
                  <a:close/>
                  <a:moveTo>
                    <a:pt x="307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75" y="65"/>
                    <a:pt x="275" y="65"/>
                    <a:pt x="275" y="6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307" y="49"/>
                    <a:pt x="307" y="49"/>
                    <a:pt x="307" y="49"/>
                  </a:cubicBezTo>
                  <a:lnTo>
                    <a:pt x="307" y="99"/>
                  </a:lnTo>
                  <a:close/>
                  <a:moveTo>
                    <a:pt x="325" y="99"/>
                  </a:moveTo>
                  <a:cubicBezTo>
                    <a:pt x="316" y="99"/>
                    <a:pt x="316" y="99"/>
                    <a:pt x="316" y="9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25" y="49"/>
                    <a:pt x="325" y="49"/>
                    <a:pt x="325" y="49"/>
                  </a:cubicBezTo>
                  <a:lnTo>
                    <a:pt x="325" y="99"/>
                  </a:lnTo>
                  <a:close/>
                  <a:moveTo>
                    <a:pt x="377" y="99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35" y="99"/>
                    <a:pt x="335" y="99"/>
                    <a:pt x="335" y="9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77" y="49"/>
                    <a:pt x="377" y="49"/>
                    <a:pt x="377" y="49"/>
                  </a:cubicBezTo>
                  <a:lnTo>
                    <a:pt x="377" y="99"/>
                  </a:lnTo>
                  <a:close/>
                  <a:moveTo>
                    <a:pt x="430" y="91"/>
                  </a:moveTo>
                  <a:cubicBezTo>
                    <a:pt x="425" y="97"/>
                    <a:pt x="419" y="100"/>
                    <a:pt x="410" y="100"/>
                  </a:cubicBezTo>
                  <a:cubicBezTo>
                    <a:pt x="391" y="100"/>
                    <a:pt x="383" y="88"/>
                    <a:pt x="383" y="75"/>
                  </a:cubicBezTo>
                  <a:cubicBezTo>
                    <a:pt x="383" y="60"/>
                    <a:pt x="392" y="47"/>
                    <a:pt x="410" y="47"/>
                  </a:cubicBezTo>
                  <a:cubicBezTo>
                    <a:pt x="417" y="47"/>
                    <a:pt x="423" y="50"/>
                    <a:pt x="429" y="55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9" y="58"/>
                    <a:pt x="414" y="56"/>
                    <a:pt x="410" y="56"/>
                  </a:cubicBezTo>
                  <a:cubicBezTo>
                    <a:pt x="399" y="56"/>
                    <a:pt x="393" y="64"/>
                    <a:pt x="393" y="75"/>
                  </a:cubicBezTo>
                  <a:cubicBezTo>
                    <a:pt x="393" y="83"/>
                    <a:pt x="398" y="91"/>
                    <a:pt x="410" y="91"/>
                  </a:cubicBezTo>
                  <a:cubicBezTo>
                    <a:pt x="414" y="91"/>
                    <a:pt x="417" y="90"/>
                    <a:pt x="421" y="87"/>
                  </a:cubicBezTo>
                  <a:cubicBezTo>
                    <a:pt x="421" y="78"/>
                    <a:pt x="421" y="78"/>
                    <a:pt x="421" y="7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30" y="70"/>
                    <a:pt x="430" y="70"/>
                    <a:pt x="430" y="70"/>
                  </a:cubicBezTo>
                  <a:lnTo>
                    <a:pt x="430" y="91"/>
                  </a:lnTo>
                  <a:close/>
                  <a:moveTo>
                    <a:pt x="491" y="57"/>
                  </a:moveTo>
                  <a:cubicBezTo>
                    <a:pt x="475" y="57"/>
                    <a:pt x="475" y="57"/>
                    <a:pt x="475" y="57"/>
                  </a:cubicBezTo>
                  <a:cubicBezTo>
                    <a:pt x="475" y="99"/>
                    <a:pt x="475" y="99"/>
                    <a:pt x="475" y="99"/>
                  </a:cubicBezTo>
                  <a:cubicBezTo>
                    <a:pt x="465" y="99"/>
                    <a:pt x="465" y="99"/>
                    <a:pt x="465" y="9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49" y="57"/>
                    <a:pt x="449" y="57"/>
                    <a:pt x="449" y="57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64" y="49"/>
                    <a:pt x="476" y="49"/>
                    <a:pt x="491" y="49"/>
                  </a:cubicBezTo>
                  <a:lnTo>
                    <a:pt x="491" y="57"/>
                  </a:lnTo>
                  <a:close/>
                  <a:moveTo>
                    <a:pt x="520" y="100"/>
                  </a:moveTo>
                  <a:cubicBezTo>
                    <a:pt x="502" y="100"/>
                    <a:pt x="494" y="87"/>
                    <a:pt x="494" y="74"/>
                  </a:cubicBezTo>
                  <a:cubicBezTo>
                    <a:pt x="494" y="61"/>
                    <a:pt x="503" y="48"/>
                    <a:pt x="520" y="48"/>
                  </a:cubicBezTo>
                  <a:cubicBezTo>
                    <a:pt x="537" y="48"/>
                    <a:pt x="546" y="61"/>
                    <a:pt x="546" y="74"/>
                  </a:cubicBezTo>
                  <a:cubicBezTo>
                    <a:pt x="545" y="87"/>
                    <a:pt x="537" y="100"/>
                    <a:pt x="520" y="100"/>
                  </a:cubicBezTo>
                  <a:close/>
                  <a:moveTo>
                    <a:pt x="606" y="99"/>
                  </a:moveTo>
                  <a:cubicBezTo>
                    <a:pt x="596" y="99"/>
                    <a:pt x="596" y="99"/>
                    <a:pt x="596" y="99"/>
                  </a:cubicBezTo>
                  <a:cubicBezTo>
                    <a:pt x="596" y="63"/>
                    <a:pt x="596" y="63"/>
                    <a:pt x="596" y="63"/>
                  </a:cubicBezTo>
                  <a:cubicBezTo>
                    <a:pt x="580" y="84"/>
                    <a:pt x="580" y="84"/>
                    <a:pt x="580" y="84"/>
                  </a:cubicBezTo>
                  <a:cubicBezTo>
                    <a:pt x="578" y="84"/>
                    <a:pt x="578" y="84"/>
                    <a:pt x="578" y="84"/>
                  </a:cubicBezTo>
                  <a:cubicBezTo>
                    <a:pt x="562" y="63"/>
                    <a:pt x="562" y="63"/>
                    <a:pt x="562" y="63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79" y="70"/>
                    <a:pt x="579" y="70"/>
                    <a:pt x="579" y="70"/>
                  </a:cubicBezTo>
                  <a:cubicBezTo>
                    <a:pt x="595" y="49"/>
                    <a:pt x="595" y="49"/>
                    <a:pt x="595" y="49"/>
                  </a:cubicBezTo>
                  <a:cubicBezTo>
                    <a:pt x="606" y="49"/>
                    <a:pt x="606" y="49"/>
                    <a:pt x="606" y="49"/>
                  </a:cubicBezTo>
                  <a:lnTo>
                    <a:pt x="606" y="99"/>
                  </a:lnTo>
                  <a:close/>
                  <a:moveTo>
                    <a:pt x="638" y="100"/>
                  </a:moveTo>
                  <a:cubicBezTo>
                    <a:pt x="621" y="100"/>
                    <a:pt x="612" y="87"/>
                    <a:pt x="612" y="74"/>
                  </a:cubicBezTo>
                  <a:cubicBezTo>
                    <a:pt x="612" y="61"/>
                    <a:pt x="621" y="48"/>
                    <a:pt x="638" y="48"/>
                  </a:cubicBezTo>
                  <a:cubicBezTo>
                    <a:pt x="655" y="48"/>
                    <a:pt x="664" y="61"/>
                    <a:pt x="664" y="74"/>
                  </a:cubicBezTo>
                  <a:cubicBezTo>
                    <a:pt x="664" y="87"/>
                    <a:pt x="656" y="100"/>
                    <a:pt x="638" y="100"/>
                  </a:cubicBezTo>
                  <a:close/>
                  <a:moveTo>
                    <a:pt x="715" y="99"/>
                  </a:moveTo>
                  <a:cubicBezTo>
                    <a:pt x="704" y="99"/>
                    <a:pt x="704" y="99"/>
                    <a:pt x="704" y="99"/>
                  </a:cubicBezTo>
                  <a:cubicBezTo>
                    <a:pt x="689" y="82"/>
                    <a:pt x="689" y="82"/>
                    <a:pt x="689" y="82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80" y="99"/>
                    <a:pt x="680" y="99"/>
                    <a:pt x="680" y="99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71" y="49"/>
                    <a:pt x="671" y="49"/>
                    <a:pt x="671" y="49"/>
                  </a:cubicBezTo>
                  <a:cubicBezTo>
                    <a:pt x="679" y="49"/>
                    <a:pt x="687" y="49"/>
                    <a:pt x="695" y="49"/>
                  </a:cubicBezTo>
                  <a:cubicBezTo>
                    <a:pt x="707" y="49"/>
                    <a:pt x="713" y="57"/>
                    <a:pt x="713" y="65"/>
                  </a:cubicBezTo>
                  <a:cubicBezTo>
                    <a:pt x="713" y="72"/>
                    <a:pt x="710" y="79"/>
                    <a:pt x="700" y="81"/>
                  </a:cubicBezTo>
                  <a:cubicBezTo>
                    <a:pt x="715" y="98"/>
                    <a:pt x="715" y="98"/>
                    <a:pt x="715" y="98"/>
                  </a:cubicBezTo>
                  <a:lnTo>
                    <a:pt x="715" y="99"/>
                  </a:lnTo>
                  <a:close/>
                  <a:moveTo>
                    <a:pt x="764" y="99"/>
                  </a:moveTo>
                  <a:cubicBezTo>
                    <a:pt x="752" y="99"/>
                    <a:pt x="752" y="99"/>
                    <a:pt x="752" y="99"/>
                  </a:cubicBezTo>
                  <a:cubicBezTo>
                    <a:pt x="738" y="82"/>
                    <a:pt x="738" y="82"/>
                    <a:pt x="738" y="82"/>
                  </a:cubicBezTo>
                  <a:cubicBezTo>
                    <a:pt x="729" y="82"/>
                    <a:pt x="729" y="82"/>
                    <a:pt x="729" y="82"/>
                  </a:cubicBezTo>
                  <a:cubicBezTo>
                    <a:pt x="729" y="99"/>
                    <a:pt x="729" y="99"/>
                    <a:pt x="729" y="99"/>
                  </a:cubicBezTo>
                  <a:cubicBezTo>
                    <a:pt x="719" y="99"/>
                    <a:pt x="719" y="99"/>
                    <a:pt x="719" y="99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727" y="49"/>
                    <a:pt x="735" y="49"/>
                    <a:pt x="743" y="49"/>
                  </a:cubicBezTo>
                  <a:cubicBezTo>
                    <a:pt x="755" y="49"/>
                    <a:pt x="761" y="57"/>
                    <a:pt x="761" y="65"/>
                  </a:cubicBezTo>
                  <a:cubicBezTo>
                    <a:pt x="761" y="72"/>
                    <a:pt x="758" y="79"/>
                    <a:pt x="749" y="81"/>
                  </a:cubicBezTo>
                  <a:cubicBezTo>
                    <a:pt x="764" y="98"/>
                    <a:pt x="764" y="98"/>
                    <a:pt x="764" y="98"/>
                  </a:cubicBezTo>
                  <a:lnTo>
                    <a:pt x="764" y="99"/>
                  </a:lnTo>
                  <a:close/>
                  <a:moveTo>
                    <a:pt x="791" y="100"/>
                  </a:moveTo>
                  <a:cubicBezTo>
                    <a:pt x="774" y="100"/>
                    <a:pt x="765" y="87"/>
                    <a:pt x="765" y="74"/>
                  </a:cubicBezTo>
                  <a:cubicBezTo>
                    <a:pt x="765" y="61"/>
                    <a:pt x="774" y="48"/>
                    <a:pt x="791" y="48"/>
                  </a:cubicBezTo>
                  <a:cubicBezTo>
                    <a:pt x="808" y="48"/>
                    <a:pt x="817" y="61"/>
                    <a:pt x="817" y="74"/>
                  </a:cubicBezTo>
                  <a:cubicBezTo>
                    <a:pt x="817" y="87"/>
                    <a:pt x="809" y="100"/>
                    <a:pt x="791" y="100"/>
                  </a:cubicBezTo>
                  <a:close/>
                  <a:moveTo>
                    <a:pt x="876" y="99"/>
                  </a:moveTo>
                  <a:cubicBezTo>
                    <a:pt x="868" y="99"/>
                    <a:pt x="868" y="99"/>
                    <a:pt x="868" y="99"/>
                  </a:cubicBezTo>
                  <a:cubicBezTo>
                    <a:pt x="862" y="83"/>
                    <a:pt x="862" y="83"/>
                    <a:pt x="862" y="83"/>
                  </a:cubicBezTo>
                  <a:cubicBezTo>
                    <a:pt x="856" y="67"/>
                    <a:pt x="856" y="67"/>
                    <a:pt x="856" y="67"/>
                  </a:cubicBezTo>
                  <a:cubicBezTo>
                    <a:pt x="851" y="83"/>
                    <a:pt x="851" y="83"/>
                    <a:pt x="851" y="83"/>
                  </a:cubicBezTo>
                  <a:cubicBezTo>
                    <a:pt x="845" y="99"/>
                    <a:pt x="845" y="99"/>
                    <a:pt x="845" y="99"/>
                  </a:cubicBezTo>
                  <a:cubicBezTo>
                    <a:pt x="837" y="99"/>
                    <a:pt x="837" y="99"/>
                    <a:pt x="837" y="99"/>
                  </a:cubicBezTo>
                  <a:cubicBezTo>
                    <a:pt x="818" y="49"/>
                    <a:pt x="818" y="49"/>
                    <a:pt x="818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41" y="85"/>
                    <a:pt x="841" y="85"/>
                    <a:pt x="841" y="85"/>
                  </a:cubicBezTo>
                  <a:cubicBezTo>
                    <a:pt x="853" y="49"/>
                    <a:pt x="853" y="49"/>
                    <a:pt x="853" y="49"/>
                  </a:cubicBezTo>
                  <a:cubicBezTo>
                    <a:pt x="859" y="49"/>
                    <a:pt x="859" y="49"/>
                    <a:pt x="859" y="49"/>
                  </a:cubicBezTo>
                  <a:cubicBezTo>
                    <a:pt x="872" y="85"/>
                    <a:pt x="872" y="85"/>
                    <a:pt x="872" y="85"/>
                  </a:cubicBezTo>
                  <a:cubicBezTo>
                    <a:pt x="883" y="49"/>
                    <a:pt x="883" y="49"/>
                    <a:pt x="883" y="49"/>
                  </a:cubicBezTo>
                  <a:cubicBezTo>
                    <a:pt x="894" y="49"/>
                    <a:pt x="894" y="49"/>
                    <a:pt x="894" y="49"/>
                  </a:cubicBezTo>
                  <a:lnTo>
                    <a:pt x="876" y="99"/>
                  </a:lnTo>
                  <a:close/>
                  <a:moveTo>
                    <a:pt x="903" y="65"/>
                  </a:moveTo>
                  <a:cubicBezTo>
                    <a:pt x="896" y="65"/>
                    <a:pt x="896" y="65"/>
                    <a:pt x="896" y="65"/>
                  </a:cubicBezTo>
                  <a:cubicBezTo>
                    <a:pt x="899" y="49"/>
                    <a:pt x="899" y="49"/>
                    <a:pt x="899" y="49"/>
                  </a:cubicBezTo>
                  <a:cubicBezTo>
                    <a:pt x="908" y="49"/>
                    <a:pt x="908" y="49"/>
                    <a:pt x="908" y="49"/>
                  </a:cubicBezTo>
                  <a:lnTo>
                    <a:pt x="903" y="65"/>
                  </a:lnTo>
                  <a:close/>
                  <a:moveTo>
                    <a:pt x="933" y="100"/>
                  </a:moveTo>
                  <a:cubicBezTo>
                    <a:pt x="923" y="100"/>
                    <a:pt x="915" y="97"/>
                    <a:pt x="911" y="88"/>
                  </a:cubicBezTo>
                  <a:cubicBezTo>
                    <a:pt x="919" y="84"/>
                    <a:pt x="919" y="84"/>
                    <a:pt x="919" y="84"/>
                  </a:cubicBezTo>
                  <a:cubicBezTo>
                    <a:pt x="921" y="89"/>
                    <a:pt x="927" y="92"/>
                    <a:pt x="933" y="92"/>
                  </a:cubicBezTo>
                  <a:cubicBezTo>
                    <a:pt x="939" y="92"/>
                    <a:pt x="945" y="90"/>
                    <a:pt x="945" y="84"/>
                  </a:cubicBezTo>
                  <a:cubicBezTo>
                    <a:pt x="945" y="80"/>
                    <a:pt x="940" y="78"/>
                    <a:pt x="933" y="77"/>
                  </a:cubicBezTo>
                  <a:cubicBezTo>
                    <a:pt x="923" y="76"/>
                    <a:pt x="914" y="73"/>
                    <a:pt x="914" y="62"/>
                  </a:cubicBezTo>
                  <a:cubicBezTo>
                    <a:pt x="914" y="51"/>
                    <a:pt x="924" y="47"/>
                    <a:pt x="933" y="47"/>
                  </a:cubicBezTo>
                  <a:cubicBezTo>
                    <a:pt x="941" y="47"/>
                    <a:pt x="949" y="49"/>
                    <a:pt x="953" y="57"/>
                  </a:cubicBezTo>
                  <a:cubicBezTo>
                    <a:pt x="945" y="61"/>
                    <a:pt x="945" y="61"/>
                    <a:pt x="945" y="61"/>
                  </a:cubicBezTo>
                  <a:cubicBezTo>
                    <a:pt x="943" y="58"/>
                    <a:pt x="939" y="55"/>
                    <a:pt x="933" y="55"/>
                  </a:cubicBezTo>
                  <a:cubicBezTo>
                    <a:pt x="926" y="55"/>
                    <a:pt x="923" y="58"/>
                    <a:pt x="923" y="62"/>
                  </a:cubicBezTo>
                  <a:cubicBezTo>
                    <a:pt x="923" y="66"/>
                    <a:pt x="928" y="68"/>
                    <a:pt x="934" y="68"/>
                  </a:cubicBezTo>
                  <a:cubicBezTo>
                    <a:pt x="944" y="70"/>
                    <a:pt x="954" y="72"/>
                    <a:pt x="954" y="84"/>
                  </a:cubicBezTo>
                  <a:cubicBezTo>
                    <a:pt x="954" y="95"/>
                    <a:pt x="944" y="100"/>
                    <a:pt x="933" y="100"/>
                  </a:cubicBezTo>
                  <a:close/>
                  <a:moveTo>
                    <a:pt x="1014" y="57"/>
                  </a:moveTo>
                  <a:cubicBezTo>
                    <a:pt x="998" y="57"/>
                    <a:pt x="998" y="57"/>
                    <a:pt x="998" y="57"/>
                  </a:cubicBezTo>
                  <a:cubicBezTo>
                    <a:pt x="998" y="99"/>
                    <a:pt x="998" y="99"/>
                    <a:pt x="998" y="99"/>
                  </a:cubicBezTo>
                  <a:cubicBezTo>
                    <a:pt x="989" y="99"/>
                    <a:pt x="989" y="99"/>
                    <a:pt x="989" y="99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73" y="57"/>
                    <a:pt x="973" y="57"/>
                    <a:pt x="973" y="57"/>
                  </a:cubicBezTo>
                  <a:cubicBezTo>
                    <a:pt x="973" y="49"/>
                    <a:pt x="973" y="49"/>
                    <a:pt x="973" y="49"/>
                  </a:cubicBezTo>
                  <a:cubicBezTo>
                    <a:pt x="988" y="49"/>
                    <a:pt x="1000" y="49"/>
                    <a:pt x="1014" y="49"/>
                  </a:cubicBezTo>
                  <a:lnTo>
                    <a:pt x="1014" y="57"/>
                  </a:lnTo>
                  <a:close/>
                  <a:moveTo>
                    <a:pt x="1108" y="99"/>
                  </a:moveTo>
                  <a:cubicBezTo>
                    <a:pt x="1104" y="89"/>
                    <a:pt x="1104" y="89"/>
                    <a:pt x="1104" y="89"/>
                  </a:cubicBezTo>
                  <a:cubicBezTo>
                    <a:pt x="1078" y="89"/>
                    <a:pt x="1078" y="89"/>
                    <a:pt x="1078" y="89"/>
                  </a:cubicBezTo>
                  <a:cubicBezTo>
                    <a:pt x="1074" y="99"/>
                    <a:pt x="1074" y="99"/>
                    <a:pt x="1074" y="99"/>
                  </a:cubicBezTo>
                  <a:cubicBezTo>
                    <a:pt x="1065" y="99"/>
                    <a:pt x="1065" y="99"/>
                    <a:pt x="1065" y="99"/>
                  </a:cubicBezTo>
                  <a:cubicBezTo>
                    <a:pt x="1063" y="99"/>
                    <a:pt x="1063" y="99"/>
                    <a:pt x="1063" y="99"/>
                  </a:cubicBezTo>
                  <a:cubicBezTo>
                    <a:pt x="1053" y="99"/>
                    <a:pt x="1053" y="99"/>
                    <a:pt x="1053" y="99"/>
                  </a:cubicBezTo>
                  <a:cubicBezTo>
                    <a:pt x="1039" y="82"/>
                    <a:pt x="1039" y="82"/>
                    <a:pt x="1039" y="82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0" y="99"/>
                    <a:pt x="1030" y="99"/>
                    <a:pt x="1030" y="99"/>
                  </a:cubicBezTo>
                  <a:cubicBezTo>
                    <a:pt x="1020" y="99"/>
                    <a:pt x="1020" y="99"/>
                    <a:pt x="1020" y="99"/>
                  </a:cubicBezTo>
                  <a:cubicBezTo>
                    <a:pt x="1020" y="49"/>
                    <a:pt x="1020" y="49"/>
                    <a:pt x="1020" y="49"/>
                  </a:cubicBezTo>
                  <a:cubicBezTo>
                    <a:pt x="1028" y="49"/>
                    <a:pt x="1036" y="49"/>
                    <a:pt x="1044" y="49"/>
                  </a:cubicBezTo>
                  <a:cubicBezTo>
                    <a:pt x="1056" y="49"/>
                    <a:pt x="1062" y="57"/>
                    <a:pt x="1062" y="65"/>
                  </a:cubicBezTo>
                  <a:cubicBezTo>
                    <a:pt x="1062" y="72"/>
                    <a:pt x="1059" y="79"/>
                    <a:pt x="1049" y="81"/>
                  </a:cubicBezTo>
                  <a:cubicBezTo>
                    <a:pt x="1064" y="98"/>
                    <a:pt x="1064" y="98"/>
                    <a:pt x="1064" y="98"/>
                  </a:cubicBezTo>
                  <a:cubicBezTo>
                    <a:pt x="1086" y="49"/>
                    <a:pt x="1086" y="49"/>
                    <a:pt x="1086" y="49"/>
                  </a:cubicBezTo>
                  <a:cubicBezTo>
                    <a:pt x="1096" y="49"/>
                    <a:pt x="1096" y="49"/>
                    <a:pt x="1096" y="49"/>
                  </a:cubicBezTo>
                  <a:cubicBezTo>
                    <a:pt x="1119" y="99"/>
                    <a:pt x="1119" y="99"/>
                    <a:pt x="1119" y="99"/>
                  </a:cubicBezTo>
                  <a:lnTo>
                    <a:pt x="1108" y="99"/>
                  </a:lnTo>
                  <a:close/>
                  <a:moveTo>
                    <a:pt x="1165" y="99"/>
                  </a:moveTo>
                  <a:cubicBezTo>
                    <a:pt x="1159" y="99"/>
                    <a:pt x="1159" y="99"/>
                    <a:pt x="1159" y="99"/>
                  </a:cubicBezTo>
                  <a:cubicBezTo>
                    <a:pt x="1159" y="99"/>
                    <a:pt x="1159" y="99"/>
                    <a:pt x="1159" y="99"/>
                  </a:cubicBezTo>
                  <a:cubicBezTo>
                    <a:pt x="1133" y="65"/>
                    <a:pt x="1133" y="65"/>
                    <a:pt x="1133" y="65"/>
                  </a:cubicBezTo>
                  <a:cubicBezTo>
                    <a:pt x="1133" y="99"/>
                    <a:pt x="1133" y="99"/>
                    <a:pt x="1133" y="99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24" y="49"/>
                    <a:pt x="1124" y="49"/>
                    <a:pt x="1124" y="49"/>
                  </a:cubicBezTo>
                  <a:cubicBezTo>
                    <a:pt x="1131" y="49"/>
                    <a:pt x="1131" y="49"/>
                    <a:pt x="1131" y="49"/>
                  </a:cubicBezTo>
                  <a:cubicBezTo>
                    <a:pt x="1156" y="80"/>
                    <a:pt x="1156" y="80"/>
                    <a:pt x="1156" y="80"/>
                  </a:cubicBezTo>
                  <a:cubicBezTo>
                    <a:pt x="1156" y="49"/>
                    <a:pt x="1156" y="49"/>
                    <a:pt x="1156" y="49"/>
                  </a:cubicBezTo>
                  <a:cubicBezTo>
                    <a:pt x="1165" y="49"/>
                    <a:pt x="1165" y="49"/>
                    <a:pt x="1165" y="49"/>
                  </a:cubicBezTo>
                  <a:lnTo>
                    <a:pt x="1165" y="99"/>
                  </a:lnTo>
                  <a:close/>
                  <a:moveTo>
                    <a:pt x="1194" y="100"/>
                  </a:moveTo>
                  <a:cubicBezTo>
                    <a:pt x="1184" y="100"/>
                    <a:pt x="1176" y="97"/>
                    <a:pt x="1172" y="88"/>
                  </a:cubicBezTo>
                  <a:cubicBezTo>
                    <a:pt x="1180" y="84"/>
                    <a:pt x="1180" y="84"/>
                    <a:pt x="1180" y="84"/>
                  </a:cubicBezTo>
                  <a:cubicBezTo>
                    <a:pt x="1182" y="89"/>
                    <a:pt x="1188" y="92"/>
                    <a:pt x="1194" y="92"/>
                  </a:cubicBezTo>
                  <a:cubicBezTo>
                    <a:pt x="1200" y="92"/>
                    <a:pt x="1205" y="90"/>
                    <a:pt x="1205" y="84"/>
                  </a:cubicBezTo>
                  <a:cubicBezTo>
                    <a:pt x="1205" y="80"/>
                    <a:pt x="1201" y="78"/>
                    <a:pt x="1194" y="77"/>
                  </a:cubicBezTo>
                  <a:cubicBezTo>
                    <a:pt x="1184" y="76"/>
                    <a:pt x="1174" y="73"/>
                    <a:pt x="1174" y="62"/>
                  </a:cubicBezTo>
                  <a:cubicBezTo>
                    <a:pt x="1174" y="51"/>
                    <a:pt x="1184" y="47"/>
                    <a:pt x="1194" y="47"/>
                  </a:cubicBezTo>
                  <a:cubicBezTo>
                    <a:pt x="1201" y="47"/>
                    <a:pt x="1209" y="49"/>
                    <a:pt x="1213" y="57"/>
                  </a:cubicBezTo>
                  <a:cubicBezTo>
                    <a:pt x="1206" y="61"/>
                    <a:pt x="1206" y="61"/>
                    <a:pt x="1206" y="61"/>
                  </a:cubicBezTo>
                  <a:cubicBezTo>
                    <a:pt x="1204" y="58"/>
                    <a:pt x="1199" y="55"/>
                    <a:pt x="1194" y="55"/>
                  </a:cubicBezTo>
                  <a:cubicBezTo>
                    <a:pt x="1187" y="55"/>
                    <a:pt x="1183" y="58"/>
                    <a:pt x="1183" y="62"/>
                  </a:cubicBezTo>
                  <a:cubicBezTo>
                    <a:pt x="1183" y="66"/>
                    <a:pt x="1189" y="68"/>
                    <a:pt x="1195" y="68"/>
                  </a:cubicBezTo>
                  <a:cubicBezTo>
                    <a:pt x="1205" y="70"/>
                    <a:pt x="1215" y="72"/>
                    <a:pt x="1215" y="84"/>
                  </a:cubicBezTo>
                  <a:cubicBezTo>
                    <a:pt x="1215" y="95"/>
                    <a:pt x="1205" y="100"/>
                    <a:pt x="1194" y="100"/>
                  </a:cubicBezTo>
                  <a:close/>
                  <a:moveTo>
                    <a:pt x="1246" y="84"/>
                  </a:moveTo>
                  <a:cubicBezTo>
                    <a:pt x="1232" y="84"/>
                    <a:pt x="1232" y="84"/>
                    <a:pt x="1232" y="84"/>
                  </a:cubicBezTo>
                  <a:cubicBezTo>
                    <a:pt x="1232" y="99"/>
                    <a:pt x="1232" y="99"/>
                    <a:pt x="1232" y="99"/>
                  </a:cubicBezTo>
                  <a:cubicBezTo>
                    <a:pt x="1222" y="99"/>
                    <a:pt x="1222" y="99"/>
                    <a:pt x="1222" y="99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0" y="49"/>
                    <a:pt x="1238" y="49"/>
                    <a:pt x="1246" y="49"/>
                  </a:cubicBezTo>
                  <a:cubicBezTo>
                    <a:pt x="1270" y="49"/>
                    <a:pt x="1270" y="84"/>
                    <a:pt x="1246" y="84"/>
                  </a:cubicBezTo>
                  <a:close/>
                  <a:moveTo>
                    <a:pt x="1294" y="100"/>
                  </a:moveTo>
                  <a:cubicBezTo>
                    <a:pt x="1277" y="100"/>
                    <a:pt x="1268" y="87"/>
                    <a:pt x="1268" y="74"/>
                  </a:cubicBezTo>
                  <a:cubicBezTo>
                    <a:pt x="1268" y="61"/>
                    <a:pt x="1277" y="48"/>
                    <a:pt x="1294" y="48"/>
                  </a:cubicBezTo>
                  <a:cubicBezTo>
                    <a:pt x="1311" y="48"/>
                    <a:pt x="1320" y="61"/>
                    <a:pt x="1320" y="74"/>
                  </a:cubicBezTo>
                  <a:cubicBezTo>
                    <a:pt x="1320" y="87"/>
                    <a:pt x="1312" y="100"/>
                    <a:pt x="1294" y="100"/>
                  </a:cubicBezTo>
                  <a:close/>
                  <a:moveTo>
                    <a:pt x="1371" y="99"/>
                  </a:moveTo>
                  <a:cubicBezTo>
                    <a:pt x="1360" y="99"/>
                    <a:pt x="1360" y="99"/>
                    <a:pt x="1360" y="99"/>
                  </a:cubicBezTo>
                  <a:cubicBezTo>
                    <a:pt x="1346" y="82"/>
                    <a:pt x="1346" y="82"/>
                    <a:pt x="1346" y="82"/>
                  </a:cubicBezTo>
                  <a:cubicBezTo>
                    <a:pt x="1336" y="82"/>
                    <a:pt x="1336" y="82"/>
                    <a:pt x="1336" y="82"/>
                  </a:cubicBezTo>
                  <a:cubicBezTo>
                    <a:pt x="1336" y="99"/>
                    <a:pt x="1336" y="99"/>
                    <a:pt x="1336" y="99"/>
                  </a:cubicBezTo>
                  <a:cubicBezTo>
                    <a:pt x="1327" y="99"/>
                    <a:pt x="1327" y="99"/>
                    <a:pt x="1327" y="99"/>
                  </a:cubicBezTo>
                  <a:cubicBezTo>
                    <a:pt x="1327" y="49"/>
                    <a:pt x="1327" y="49"/>
                    <a:pt x="1327" y="49"/>
                  </a:cubicBezTo>
                  <a:cubicBezTo>
                    <a:pt x="1335" y="49"/>
                    <a:pt x="1343" y="49"/>
                    <a:pt x="1351" y="49"/>
                  </a:cubicBezTo>
                  <a:cubicBezTo>
                    <a:pt x="1363" y="49"/>
                    <a:pt x="1369" y="57"/>
                    <a:pt x="1369" y="65"/>
                  </a:cubicBezTo>
                  <a:cubicBezTo>
                    <a:pt x="1369" y="72"/>
                    <a:pt x="1366" y="79"/>
                    <a:pt x="1356" y="81"/>
                  </a:cubicBezTo>
                  <a:cubicBezTo>
                    <a:pt x="1371" y="98"/>
                    <a:pt x="1371" y="98"/>
                    <a:pt x="1371" y="98"/>
                  </a:cubicBezTo>
                  <a:lnTo>
                    <a:pt x="1371" y="99"/>
                  </a:lnTo>
                  <a:close/>
                  <a:moveTo>
                    <a:pt x="1416" y="57"/>
                  </a:moveTo>
                  <a:cubicBezTo>
                    <a:pt x="1400" y="57"/>
                    <a:pt x="1400" y="57"/>
                    <a:pt x="1400" y="57"/>
                  </a:cubicBezTo>
                  <a:cubicBezTo>
                    <a:pt x="1400" y="99"/>
                    <a:pt x="1400" y="99"/>
                    <a:pt x="1400" y="99"/>
                  </a:cubicBezTo>
                  <a:cubicBezTo>
                    <a:pt x="1390" y="99"/>
                    <a:pt x="1390" y="99"/>
                    <a:pt x="1390" y="99"/>
                  </a:cubicBezTo>
                  <a:cubicBezTo>
                    <a:pt x="1390" y="57"/>
                    <a:pt x="1390" y="57"/>
                    <a:pt x="1390" y="57"/>
                  </a:cubicBezTo>
                  <a:cubicBezTo>
                    <a:pt x="1375" y="57"/>
                    <a:pt x="1375" y="57"/>
                    <a:pt x="1375" y="57"/>
                  </a:cubicBezTo>
                  <a:cubicBezTo>
                    <a:pt x="1375" y="49"/>
                    <a:pt x="1375" y="49"/>
                    <a:pt x="1375" y="49"/>
                  </a:cubicBezTo>
                  <a:cubicBezTo>
                    <a:pt x="1389" y="49"/>
                    <a:pt x="1401" y="49"/>
                    <a:pt x="1416" y="49"/>
                  </a:cubicBezTo>
                  <a:lnTo>
                    <a:pt x="1416" y="57"/>
                  </a:lnTo>
                  <a:close/>
                  <a:moveTo>
                    <a:pt x="1461" y="99"/>
                  </a:moveTo>
                  <a:cubicBezTo>
                    <a:pt x="1457" y="89"/>
                    <a:pt x="1457" y="89"/>
                    <a:pt x="1457" y="89"/>
                  </a:cubicBezTo>
                  <a:cubicBezTo>
                    <a:pt x="1431" y="89"/>
                    <a:pt x="1431" y="89"/>
                    <a:pt x="1431" y="89"/>
                  </a:cubicBezTo>
                  <a:cubicBezTo>
                    <a:pt x="1427" y="99"/>
                    <a:pt x="1427" y="99"/>
                    <a:pt x="1427" y="99"/>
                  </a:cubicBezTo>
                  <a:cubicBezTo>
                    <a:pt x="1416" y="99"/>
                    <a:pt x="1416" y="99"/>
                    <a:pt x="1416" y="99"/>
                  </a:cubicBezTo>
                  <a:cubicBezTo>
                    <a:pt x="1439" y="49"/>
                    <a:pt x="1439" y="49"/>
                    <a:pt x="1439" y="49"/>
                  </a:cubicBezTo>
                  <a:cubicBezTo>
                    <a:pt x="1449" y="49"/>
                    <a:pt x="1449" y="49"/>
                    <a:pt x="1449" y="49"/>
                  </a:cubicBezTo>
                  <a:cubicBezTo>
                    <a:pt x="1472" y="99"/>
                    <a:pt x="1472" y="99"/>
                    <a:pt x="1472" y="99"/>
                  </a:cubicBezTo>
                  <a:lnTo>
                    <a:pt x="1461" y="99"/>
                  </a:lnTo>
                  <a:close/>
                  <a:moveTo>
                    <a:pt x="1506" y="57"/>
                  </a:moveTo>
                  <a:cubicBezTo>
                    <a:pt x="1490" y="57"/>
                    <a:pt x="1490" y="57"/>
                    <a:pt x="1490" y="57"/>
                  </a:cubicBezTo>
                  <a:cubicBezTo>
                    <a:pt x="1490" y="99"/>
                    <a:pt x="1490" y="99"/>
                    <a:pt x="1490" y="99"/>
                  </a:cubicBezTo>
                  <a:cubicBezTo>
                    <a:pt x="1481" y="99"/>
                    <a:pt x="1481" y="99"/>
                    <a:pt x="1481" y="99"/>
                  </a:cubicBezTo>
                  <a:cubicBezTo>
                    <a:pt x="1481" y="57"/>
                    <a:pt x="1481" y="57"/>
                    <a:pt x="1481" y="57"/>
                  </a:cubicBezTo>
                  <a:cubicBezTo>
                    <a:pt x="1465" y="57"/>
                    <a:pt x="1465" y="57"/>
                    <a:pt x="1465" y="57"/>
                  </a:cubicBezTo>
                  <a:cubicBezTo>
                    <a:pt x="1465" y="49"/>
                    <a:pt x="1465" y="49"/>
                    <a:pt x="1465" y="49"/>
                  </a:cubicBezTo>
                  <a:cubicBezTo>
                    <a:pt x="1479" y="49"/>
                    <a:pt x="1492" y="49"/>
                    <a:pt x="1506" y="49"/>
                  </a:cubicBezTo>
                  <a:lnTo>
                    <a:pt x="1506" y="57"/>
                  </a:lnTo>
                  <a:close/>
                  <a:moveTo>
                    <a:pt x="1521" y="99"/>
                  </a:moveTo>
                  <a:cubicBezTo>
                    <a:pt x="1512" y="99"/>
                    <a:pt x="1512" y="99"/>
                    <a:pt x="1512" y="99"/>
                  </a:cubicBezTo>
                  <a:cubicBezTo>
                    <a:pt x="1512" y="49"/>
                    <a:pt x="1512" y="49"/>
                    <a:pt x="1512" y="49"/>
                  </a:cubicBezTo>
                  <a:cubicBezTo>
                    <a:pt x="1521" y="49"/>
                    <a:pt x="1521" y="49"/>
                    <a:pt x="1521" y="49"/>
                  </a:cubicBezTo>
                  <a:lnTo>
                    <a:pt x="1521" y="99"/>
                  </a:lnTo>
                  <a:close/>
                  <a:moveTo>
                    <a:pt x="1555" y="100"/>
                  </a:moveTo>
                  <a:cubicBezTo>
                    <a:pt x="1538" y="100"/>
                    <a:pt x="1529" y="87"/>
                    <a:pt x="1529" y="74"/>
                  </a:cubicBezTo>
                  <a:cubicBezTo>
                    <a:pt x="1529" y="61"/>
                    <a:pt x="1538" y="48"/>
                    <a:pt x="1555" y="48"/>
                  </a:cubicBezTo>
                  <a:cubicBezTo>
                    <a:pt x="1573" y="48"/>
                    <a:pt x="1581" y="61"/>
                    <a:pt x="1581" y="74"/>
                  </a:cubicBezTo>
                  <a:cubicBezTo>
                    <a:pt x="1581" y="87"/>
                    <a:pt x="1573" y="100"/>
                    <a:pt x="1555" y="100"/>
                  </a:cubicBezTo>
                  <a:close/>
                  <a:moveTo>
                    <a:pt x="1630" y="99"/>
                  </a:moveTo>
                  <a:cubicBezTo>
                    <a:pt x="1624" y="99"/>
                    <a:pt x="1624" y="99"/>
                    <a:pt x="1624" y="99"/>
                  </a:cubicBezTo>
                  <a:cubicBezTo>
                    <a:pt x="1624" y="99"/>
                    <a:pt x="1624" y="99"/>
                    <a:pt x="1624" y="99"/>
                  </a:cubicBezTo>
                  <a:cubicBezTo>
                    <a:pt x="1598" y="65"/>
                    <a:pt x="1598" y="65"/>
                    <a:pt x="1598" y="65"/>
                  </a:cubicBezTo>
                  <a:cubicBezTo>
                    <a:pt x="1598" y="99"/>
                    <a:pt x="1598" y="99"/>
                    <a:pt x="1598" y="99"/>
                  </a:cubicBezTo>
                  <a:cubicBezTo>
                    <a:pt x="1589" y="99"/>
                    <a:pt x="1589" y="99"/>
                    <a:pt x="1589" y="99"/>
                  </a:cubicBezTo>
                  <a:cubicBezTo>
                    <a:pt x="1589" y="49"/>
                    <a:pt x="1589" y="49"/>
                    <a:pt x="1589" y="49"/>
                  </a:cubicBezTo>
                  <a:cubicBezTo>
                    <a:pt x="1596" y="49"/>
                    <a:pt x="1596" y="49"/>
                    <a:pt x="1596" y="49"/>
                  </a:cubicBezTo>
                  <a:cubicBezTo>
                    <a:pt x="1621" y="80"/>
                    <a:pt x="1621" y="80"/>
                    <a:pt x="1621" y="80"/>
                  </a:cubicBezTo>
                  <a:cubicBezTo>
                    <a:pt x="1621" y="49"/>
                    <a:pt x="1621" y="49"/>
                    <a:pt x="1621" y="49"/>
                  </a:cubicBezTo>
                  <a:cubicBezTo>
                    <a:pt x="1630" y="49"/>
                    <a:pt x="1630" y="49"/>
                    <a:pt x="1630" y="49"/>
                  </a:cubicBezTo>
                  <a:lnTo>
                    <a:pt x="16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875990E3-A755-4E79-A09C-C084B7C76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788" y="4724401"/>
              <a:ext cx="68263" cy="841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53 h 53"/>
                <a:gd name="T4" fmla="*/ 22 w 43"/>
                <a:gd name="T5" fmla="*/ 0 h 53"/>
                <a:gd name="T6" fmla="*/ 0 w 43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43" y="53"/>
                  </a:lnTo>
                  <a:lnTo>
                    <a:pt x="2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777EE060-D027-45BC-AD3A-6CFB0BC91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4721226"/>
              <a:ext cx="101600" cy="68263"/>
            </a:xfrm>
            <a:custGeom>
              <a:avLst/>
              <a:gdLst>
                <a:gd name="T0" fmla="*/ 15 w 27"/>
                <a:gd name="T1" fmla="*/ 0 h 18"/>
                <a:gd name="T2" fmla="*/ 0 w 27"/>
                <a:gd name="T3" fmla="*/ 0 h 18"/>
                <a:gd name="T4" fmla="*/ 0 w 27"/>
                <a:gd name="T5" fmla="*/ 18 h 18"/>
                <a:gd name="T6" fmla="*/ 15 w 27"/>
                <a:gd name="T7" fmla="*/ 18 h 18"/>
                <a:gd name="T8" fmla="*/ 15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7" y="18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87">
              <a:extLst>
                <a:ext uri="{FF2B5EF4-FFF2-40B4-BE49-F238E27FC236}">
                  <a16:creationId xmlns:a16="http://schemas.microsoft.com/office/drawing/2014/main" id="{331430C9-E492-46C2-BC67-56D1F3924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7900" y="4713288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A36F1071-8864-4B88-8FCD-BED6E9F54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4025" y="4872038"/>
              <a:ext cx="7938" cy="31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92141AF-2512-4F3E-9E4A-FCE34CCE130B}"/>
              </a:ext>
            </a:extLst>
          </p:cNvPr>
          <p:cNvCxnSpPr>
            <a:cxnSpLocks/>
          </p:cNvCxnSpPr>
          <p:nvPr userDrawn="1"/>
        </p:nvCxnSpPr>
        <p:spPr>
          <a:xfrm flipH="1">
            <a:off x="401340" y="802107"/>
            <a:ext cx="9627563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FE1371CD-3E12-4CA1-AE7A-8F3898042684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70061-46E7-4FD9-8BD1-28816938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81" y="98323"/>
            <a:ext cx="9646920" cy="64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FC49-2DA0-4431-B2BF-7AF1B9B4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1" y="1770346"/>
            <a:ext cx="11557819" cy="4532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7025-9304-4314-8D09-E1A4A4B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B7A8-DEC7-47C2-BB73-D54ADA3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492692-22E1-436A-AD5C-6B99EA3A4A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381" y="1014884"/>
            <a:ext cx="11558016" cy="713344"/>
          </a:xfrm>
        </p:spPr>
        <p:txBody>
          <a:bodyPr anchor="b" anchorCtr="0"/>
          <a:lstStyle>
            <a:lvl1pPr>
              <a:spcBef>
                <a:spcPts val="0"/>
              </a:spcBef>
              <a:buNone/>
              <a:defRPr sz="22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284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ED3881-4649-4434-99FE-7CA99AB88372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408AA6-34B5-4793-8A8B-5613A5F86660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A081C-AE9C-4391-9642-97207E2B7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381" y="1232452"/>
            <a:ext cx="11040983" cy="230939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E5432-16AD-42E8-8A4E-5CB991A4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E4A90-00F1-42CF-9ACA-52836926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7F7015-86A1-4E61-A66E-058D94A9D167}"/>
              </a:ext>
            </a:extLst>
          </p:cNvPr>
          <p:cNvCxnSpPr/>
          <p:nvPr userDrawn="1"/>
        </p:nvCxnSpPr>
        <p:spPr>
          <a:xfrm>
            <a:off x="393290" y="3637935"/>
            <a:ext cx="1149391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00EA16-3C99-4899-8054-15D9254328EA}"/>
              </a:ext>
            </a:extLst>
          </p:cNvPr>
          <p:cNvGrpSpPr/>
          <p:nvPr userDrawn="1"/>
        </p:nvGrpSpPr>
        <p:grpSpPr>
          <a:xfrm>
            <a:off x="10319455" y="245038"/>
            <a:ext cx="1579357" cy="764306"/>
            <a:chOff x="534578" y="349250"/>
            <a:chExt cx="6423026" cy="310832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4EC88AA6-4D04-44A6-B99B-5753721F9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578" y="823913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28B02C6-8D60-4A8F-B969-CDBCE0308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541" y="798513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394C07A-CC0B-4E76-AC1F-F0795858E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828675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443FC2A-6BE1-4F8A-8703-471E2738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841" y="798513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DA201B66-D4B0-4B73-9C93-607B44C3F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578" y="823913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1CABB303-B796-4EC6-AAE9-0A9D4F16F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541" y="798513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B1017882-974E-4D79-B813-2B8C57D2A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828675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ECBA0C6-5BFE-45B9-905B-D37337EFF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841" y="798513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2ABC3E67-36E4-42CD-B235-B95C25408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78" y="420688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D7DA64F7-87E4-419B-B903-21D6DF2A4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541" y="420688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15DA9D4D-E917-4970-85D7-80D527B87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278" y="2520950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B1FB63F-95C1-4272-A810-DA70B4671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528" y="2520950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66AC8D10-D09D-4311-A522-7B8C187AB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691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63D0710-9EE5-4A43-98D6-AF73165C59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4553" y="2520950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17A921B-7A7A-4DDC-B476-EB0515187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6478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C468BBE7-4B93-46C3-ADE3-228D132AD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7616" y="2520950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B35D86D-3A3C-42B8-8645-614D7E14B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9541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F5A115F4-58B1-44CF-85DB-2A8E3BA2E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678" y="2520950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08312075-5E03-498F-9C26-69ABFBA2D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316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F6F14D9-DE7A-4865-B628-9D6BDB70E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816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0E8B6D9D-6097-4917-833A-609170F63D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9453" y="2520950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B0450CDC-9074-4447-8362-212FB1915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528" y="2520950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5B9D8BD1-4A90-4305-8F92-85FCE42417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716" y="2520950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55FD286F-87F4-499B-AA30-0DF71393B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753" y="2520950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A1BA61A4-19D6-410F-8404-1E5B623DA9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8753" y="2520950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C056B1E2-D880-4DFE-8C71-A0D0CC142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653" y="2520950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E2B5E7DE-0496-47FA-99A7-D8AD92BA0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803" y="2520950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C1CFD018-DB04-4415-A543-621E7AED4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603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99B7640A-67B9-4E71-BDBA-9D9E3F48B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278" y="2520950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50CA395F-4A2E-40DC-AF86-59E58AF3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903" y="2516188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5886DA99-9A06-4895-A1FE-512EC6B8C7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4441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2839CD9-5901-4FAA-879C-CDEEF7757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2403" y="2520950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BE99C261-3FFB-4A31-A9CA-5F870AEB4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503" y="2516188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50B2CBB5-2E7D-4A69-8318-66D22E6219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2128" y="2520950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EE256898-0461-47E2-819A-37402BA79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441" y="2520950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0">
              <a:extLst>
                <a:ext uri="{FF2B5EF4-FFF2-40B4-BE49-F238E27FC236}">
                  <a16:creationId xmlns:a16="http://schemas.microsoft.com/office/drawing/2014/main" id="{EBBDCFC8-4FEA-43FC-933D-AC0107C2B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416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77A16489-89E5-4309-816F-C8941D6BB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7741" y="2520950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CD527DC1-B84A-46AA-BE25-543623D04F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0616" y="2520950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67B26909-F3A4-4D69-A238-A150278B9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478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4">
              <a:extLst>
                <a:ext uri="{FF2B5EF4-FFF2-40B4-BE49-F238E27FC236}">
                  <a16:creationId xmlns:a16="http://schemas.microsoft.com/office/drawing/2014/main" id="{AD3FA9AD-AA75-43F5-AAAC-2FB3C7288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341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0E0973A9-A992-4C2E-8BE9-F77D1E6F5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0666" y="2516188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D4C34223-1798-4122-B3C4-A366FCB00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803" y="2520950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92D4C16B-308E-4771-8EA1-C0E2B397E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453" y="349250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A4A91E23-74E5-40ED-A1A5-F58CD9A62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766" y="349250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B9CD2CB9-7B5A-49EA-951B-C0E9E225FA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7553" y="349250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F314E696-AA9F-4C67-9D2A-EC5DC98D0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816" y="349250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07FB993-A5F6-4EF6-B9BA-C6B8A29147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903" y="349250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5A165FE3-325A-4D1C-BA01-EB549518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091" y="349250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53">
              <a:extLst>
                <a:ext uri="{FF2B5EF4-FFF2-40B4-BE49-F238E27FC236}">
                  <a16:creationId xmlns:a16="http://schemas.microsoft.com/office/drawing/2014/main" id="{369120EF-C145-4307-A3C4-59F32190E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703" y="420688"/>
              <a:ext cx="52388" cy="52388"/>
            </a:xfrm>
            <a:prstGeom prst="ellipse">
              <a:avLst/>
            </a:pr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854BF311-746E-4647-9322-9A1E7271D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028" y="349250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4045FC29-CAD0-45D9-9FD0-175B7313E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278" y="349250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B5D50E95-AFBC-4861-B876-EBEA71480E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5366" y="349250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D8364D3E-6688-4E23-9B6B-366C74DE4E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2378" y="349250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4D4458B3-8896-4270-9983-4D8A14B80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641" y="349250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72CAE6E2-1AEE-4E5B-8D5B-57A11142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553" y="349250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85CD8943-D21B-4DAD-BD54-CEA305C59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728" y="349250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1">
              <a:extLst>
                <a:ext uri="{FF2B5EF4-FFF2-40B4-BE49-F238E27FC236}">
                  <a16:creationId xmlns:a16="http://schemas.microsoft.com/office/drawing/2014/main" id="{DAC3DE07-B3FC-4D6B-B7FC-54F4D5D67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278" y="349250"/>
              <a:ext cx="15875" cy="195263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DFA0D2FE-9D28-45E5-973F-DBC11D15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478" y="349250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3">
              <a:extLst>
                <a:ext uri="{FF2B5EF4-FFF2-40B4-BE49-F238E27FC236}">
                  <a16:creationId xmlns:a16="http://schemas.microsoft.com/office/drawing/2014/main" id="{7927D63A-93E7-42CF-A0D6-108D1504D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578" y="349250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6708868A-41F1-4F45-8E11-D4A0C7A74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578" y="420688"/>
              <a:ext cx="55563" cy="52388"/>
            </a:xfrm>
            <a:prstGeom prst="ellipse">
              <a:avLst/>
            </a:pr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5">
              <a:extLst>
                <a:ext uri="{FF2B5EF4-FFF2-40B4-BE49-F238E27FC236}">
                  <a16:creationId xmlns:a16="http://schemas.microsoft.com/office/drawing/2014/main" id="{572F82F2-FD2F-4DF5-B566-5E3E20309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666" y="349250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6">
              <a:extLst>
                <a:ext uri="{FF2B5EF4-FFF2-40B4-BE49-F238E27FC236}">
                  <a16:creationId xmlns:a16="http://schemas.microsoft.com/office/drawing/2014/main" id="{55292FEE-3510-4D82-BA59-A39C529726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2753" y="349250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7">
              <a:extLst>
                <a:ext uri="{FF2B5EF4-FFF2-40B4-BE49-F238E27FC236}">
                  <a16:creationId xmlns:a16="http://schemas.microsoft.com/office/drawing/2014/main" id="{4917A9D2-7828-4F0D-80DF-CF1AE3DE3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2941" y="349250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8">
              <a:extLst>
                <a:ext uri="{FF2B5EF4-FFF2-40B4-BE49-F238E27FC236}">
                  <a16:creationId xmlns:a16="http://schemas.microsoft.com/office/drawing/2014/main" id="{C9EC4E0F-6127-4F90-92BE-5ECC55DCC4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8203" y="349250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9">
              <a:extLst>
                <a:ext uri="{FF2B5EF4-FFF2-40B4-BE49-F238E27FC236}">
                  <a16:creationId xmlns:a16="http://schemas.microsoft.com/office/drawing/2014/main" id="{41F116C7-53E1-4C74-A619-164B5BC043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5053" y="349250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0">
              <a:extLst>
                <a:ext uri="{FF2B5EF4-FFF2-40B4-BE49-F238E27FC236}">
                  <a16:creationId xmlns:a16="http://schemas.microsoft.com/office/drawing/2014/main" id="{CF263D99-56AC-435E-B186-E2980576F1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0316" y="349250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1">
              <a:extLst>
                <a:ext uri="{FF2B5EF4-FFF2-40B4-BE49-F238E27FC236}">
                  <a16:creationId xmlns:a16="http://schemas.microsoft.com/office/drawing/2014/main" id="{47B4758B-261C-4440-9FA4-5C72402184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4791" y="349250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2">
              <a:extLst>
                <a:ext uri="{FF2B5EF4-FFF2-40B4-BE49-F238E27FC236}">
                  <a16:creationId xmlns:a16="http://schemas.microsoft.com/office/drawing/2014/main" id="{B8512CE0-542D-459A-AA29-C903C07224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3703" y="349250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3">
              <a:extLst>
                <a:ext uri="{FF2B5EF4-FFF2-40B4-BE49-F238E27FC236}">
                  <a16:creationId xmlns:a16="http://schemas.microsoft.com/office/drawing/2014/main" id="{518E4C91-5D95-4BC1-B2E7-055CBD2BA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78" y="2928938"/>
              <a:ext cx="6403975" cy="528638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4">
              <a:extLst>
                <a:ext uri="{FF2B5EF4-FFF2-40B4-BE49-F238E27FC236}">
                  <a16:creationId xmlns:a16="http://schemas.microsoft.com/office/drawing/2014/main" id="{474AAC18-911D-437C-B4C6-CE29A2370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928" y="3113088"/>
              <a:ext cx="180975" cy="188913"/>
            </a:xfrm>
            <a:custGeom>
              <a:avLst/>
              <a:gdLst>
                <a:gd name="T0" fmla="*/ 24 w 48"/>
                <a:gd name="T1" fmla="*/ 35 h 50"/>
                <a:gd name="T2" fmla="*/ 9 w 48"/>
                <a:gd name="T3" fmla="*/ 35 h 50"/>
                <a:gd name="T4" fmla="*/ 9 w 48"/>
                <a:gd name="T5" fmla="*/ 50 h 50"/>
                <a:gd name="T6" fmla="*/ 0 w 48"/>
                <a:gd name="T7" fmla="*/ 50 h 50"/>
                <a:gd name="T8" fmla="*/ 0 w 48"/>
                <a:gd name="T9" fmla="*/ 0 h 50"/>
                <a:gd name="T10" fmla="*/ 24 w 48"/>
                <a:gd name="T11" fmla="*/ 0 h 50"/>
                <a:gd name="T12" fmla="*/ 24 w 48"/>
                <a:gd name="T13" fmla="*/ 35 h 50"/>
                <a:gd name="T14" fmla="*/ 9 w 48"/>
                <a:gd name="T15" fmla="*/ 27 h 50"/>
                <a:gd name="T16" fmla="*/ 24 w 48"/>
                <a:gd name="T17" fmla="*/ 27 h 50"/>
                <a:gd name="T18" fmla="*/ 24 w 48"/>
                <a:gd name="T19" fmla="*/ 9 h 50"/>
                <a:gd name="T20" fmla="*/ 9 w 48"/>
                <a:gd name="T21" fmla="*/ 9 h 50"/>
                <a:gd name="T22" fmla="*/ 9 w 48"/>
                <a:gd name="T23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0">
                  <a:moveTo>
                    <a:pt x="24" y="35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48" y="0"/>
                    <a:pt x="48" y="35"/>
                    <a:pt x="24" y="35"/>
                  </a:cubicBezTo>
                  <a:close/>
                  <a:moveTo>
                    <a:pt x="9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36" y="27"/>
                    <a:pt x="36" y="9"/>
                    <a:pt x="24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5">
              <a:extLst>
                <a:ext uri="{FF2B5EF4-FFF2-40B4-BE49-F238E27FC236}">
                  <a16:creationId xmlns:a16="http://schemas.microsoft.com/office/drawing/2014/main" id="{62B0D4E3-1246-49CE-A978-44B92CAC6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03" y="3113088"/>
              <a:ext cx="134938" cy="188913"/>
            </a:xfrm>
            <a:custGeom>
              <a:avLst/>
              <a:gdLst>
                <a:gd name="T0" fmla="*/ 23 w 85"/>
                <a:gd name="T1" fmla="*/ 0 h 119"/>
                <a:gd name="T2" fmla="*/ 23 w 85"/>
                <a:gd name="T3" fmla="*/ 98 h 119"/>
                <a:gd name="T4" fmla="*/ 85 w 85"/>
                <a:gd name="T5" fmla="*/ 98 h 119"/>
                <a:gd name="T6" fmla="*/ 85 w 85"/>
                <a:gd name="T7" fmla="*/ 119 h 119"/>
                <a:gd name="T8" fmla="*/ 0 w 85"/>
                <a:gd name="T9" fmla="*/ 119 h 119"/>
                <a:gd name="T10" fmla="*/ 0 w 85"/>
                <a:gd name="T11" fmla="*/ 0 h 119"/>
                <a:gd name="T12" fmla="*/ 23 w 85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9">
                  <a:moveTo>
                    <a:pt x="23" y="0"/>
                  </a:moveTo>
                  <a:lnTo>
                    <a:pt x="23" y="98"/>
                  </a:lnTo>
                  <a:lnTo>
                    <a:pt x="85" y="98"/>
                  </a:lnTo>
                  <a:lnTo>
                    <a:pt x="85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6">
              <a:extLst>
                <a:ext uri="{FF2B5EF4-FFF2-40B4-BE49-F238E27FC236}">
                  <a16:creationId xmlns:a16="http://schemas.microsoft.com/office/drawing/2014/main" id="{0724CE21-D456-498C-AEB1-1D71625229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5603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5 w 133"/>
                <a:gd name="T3" fmla="*/ 96 h 119"/>
                <a:gd name="T4" fmla="*/ 23 w 133"/>
                <a:gd name="T5" fmla="*/ 119 h 119"/>
                <a:gd name="T6" fmla="*/ 0 w 133"/>
                <a:gd name="T7" fmla="*/ 119 h 119"/>
                <a:gd name="T8" fmla="*/ 54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6 w 133"/>
                <a:gd name="T15" fmla="*/ 119 h 119"/>
                <a:gd name="T16" fmla="*/ 97 w 133"/>
                <a:gd name="T17" fmla="*/ 96 h 119"/>
                <a:gd name="T18" fmla="*/ 66 w 133"/>
                <a:gd name="T19" fmla="*/ 24 h 119"/>
                <a:gd name="T20" fmla="*/ 45 w 133"/>
                <a:gd name="T21" fmla="*/ 77 h 119"/>
                <a:gd name="T22" fmla="*/ 87 w 133"/>
                <a:gd name="T23" fmla="*/ 77 h 119"/>
                <a:gd name="T24" fmla="*/ 66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5" y="96"/>
                  </a:lnTo>
                  <a:lnTo>
                    <a:pt x="23" y="119"/>
                  </a:lnTo>
                  <a:lnTo>
                    <a:pt x="0" y="119"/>
                  </a:lnTo>
                  <a:lnTo>
                    <a:pt x="54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6" y="119"/>
                  </a:lnTo>
                  <a:lnTo>
                    <a:pt x="97" y="96"/>
                  </a:lnTo>
                  <a:close/>
                  <a:moveTo>
                    <a:pt x="66" y="24"/>
                  </a:moveTo>
                  <a:lnTo>
                    <a:pt x="45" y="77"/>
                  </a:lnTo>
                  <a:lnTo>
                    <a:pt x="87" y="77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7">
              <a:extLst>
                <a:ext uri="{FF2B5EF4-FFF2-40B4-BE49-F238E27FC236}">
                  <a16:creationId xmlns:a16="http://schemas.microsoft.com/office/drawing/2014/main" id="{0F24A423-8B82-481C-B104-677F5EBDB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203" y="3113088"/>
              <a:ext cx="155575" cy="188913"/>
            </a:xfrm>
            <a:custGeom>
              <a:avLst/>
              <a:gdLst>
                <a:gd name="T0" fmla="*/ 76 w 98"/>
                <a:gd name="T1" fmla="*/ 0 h 119"/>
                <a:gd name="T2" fmla="*/ 98 w 98"/>
                <a:gd name="T3" fmla="*/ 0 h 119"/>
                <a:gd name="T4" fmla="*/ 98 w 98"/>
                <a:gd name="T5" fmla="*/ 119 h 119"/>
                <a:gd name="T6" fmla="*/ 84 w 98"/>
                <a:gd name="T7" fmla="*/ 119 h 119"/>
                <a:gd name="T8" fmla="*/ 84 w 98"/>
                <a:gd name="T9" fmla="*/ 119 h 119"/>
                <a:gd name="T10" fmla="*/ 22 w 98"/>
                <a:gd name="T11" fmla="*/ 38 h 119"/>
                <a:gd name="T12" fmla="*/ 22 w 98"/>
                <a:gd name="T13" fmla="*/ 119 h 119"/>
                <a:gd name="T14" fmla="*/ 0 w 98"/>
                <a:gd name="T15" fmla="*/ 119 h 119"/>
                <a:gd name="T16" fmla="*/ 0 w 98"/>
                <a:gd name="T17" fmla="*/ 0 h 119"/>
                <a:gd name="T18" fmla="*/ 17 w 98"/>
                <a:gd name="T19" fmla="*/ 0 h 119"/>
                <a:gd name="T20" fmla="*/ 76 w 98"/>
                <a:gd name="T21" fmla="*/ 74 h 119"/>
                <a:gd name="T22" fmla="*/ 76 w 98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19">
                  <a:moveTo>
                    <a:pt x="76" y="0"/>
                  </a:moveTo>
                  <a:lnTo>
                    <a:pt x="98" y="0"/>
                  </a:lnTo>
                  <a:lnTo>
                    <a:pt x="98" y="119"/>
                  </a:lnTo>
                  <a:lnTo>
                    <a:pt x="84" y="119"/>
                  </a:lnTo>
                  <a:lnTo>
                    <a:pt x="84" y="119"/>
                  </a:lnTo>
                  <a:lnTo>
                    <a:pt x="22" y="38"/>
                  </a:lnTo>
                  <a:lnTo>
                    <a:pt x="22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45739080-06A0-4422-844C-402982484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878" y="3113088"/>
              <a:ext cx="153988" cy="188913"/>
            </a:xfrm>
            <a:custGeom>
              <a:avLst/>
              <a:gdLst>
                <a:gd name="T0" fmla="*/ 75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5 w 97"/>
                <a:gd name="T21" fmla="*/ 74 h 119"/>
                <a:gd name="T22" fmla="*/ 75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5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5" y="7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79">
              <a:extLst>
                <a:ext uri="{FF2B5EF4-FFF2-40B4-BE49-F238E27FC236}">
                  <a16:creationId xmlns:a16="http://schemas.microsoft.com/office/drawing/2014/main" id="{2F518DAB-4E4D-43BB-B70E-15315B6FF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203" y="3113088"/>
              <a:ext cx="34925" cy="188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0">
              <a:extLst>
                <a:ext uri="{FF2B5EF4-FFF2-40B4-BE49-F238E27FC236}">
                  <a16:creationId xmlns:a16="http://schemas.microsoft.com/office/drawing/2014/main" id="{A69BF7BC-FD9C-4570-BEC5-BFACBC340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641" y="3113088"/>
              <a:ext cx="158750" cy="188913"/>
            </a:xfrm>
            <a:custGeom>
              <a:avLst/>
              <a:gdLst>
                <a:gd name="T0" fmla="*/ 76 w 100"/>
                <a:gd name="T1" fmla="*/ 0 h 119"/>
                <a:gd name="T2" fmla="*/ 100 w 100"/>
                <a:gd name="T3" fmla="*/ 0 h 119"/>
                <a:gd name="T4" fmla="*/ 100 w 100"/>
                <a:gd name="T5" fmla="*/ 119 h 119"/>
                <a:gd name="T6" fmla="*/ 86 w 100"/>
                <a:gd name="T7" fmla="*/ 119 h 119"/>
                <a:gd name="T8" fmla="*/ 86 w 100"/>
                <a:gd name="T9" fmla="*/ 119 h 119"/>
                <a:gd name="T10" fmla="*/ 24 w 100"/>
                <a:gd name="T11" fmla="*/ 38 h 119"/>
                <a:gd name="T12" fmla="*/ 24 w 100"/>
                <a:gd name="T13" fmla="*/ 119 h 119"/>
                <a:gd name="T14" fmla="*/ 0 w 100"/>
                <a:gd name="T15" fmla="*/ 119 h 119"/>
                <a:gd name="T16" fmla="*/ 0 w 100"/>
                <a:gd name="T17" fmla="*/ 0 h 119"/>
                <a:gd name="T18" fmla="*/ 19 w 100"/>
                <a:gd name="T19" fmla="*/ 0 h 119"/>
                <a:gd name="T20" fmla="*/ 76 w 100"/>
                <a:gd name="T21" fmla="*/ 74 h 119"/>
                <a:gd name="T22" fmla="*/ 76 w 100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19">
                  <a:moveTo>
                    <a:pt x="76" y="0"/>
                  </a:moveTo>
                  <a:lnTo>
                    <a:pt x="100" y="0"/>
                  </a:lnTo>
                  <a:lnTo>
                    <a:pt x="100" y="119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24" y="38"/>
                  </a:lnTo>
                  <a:lnTo>
                    <a:pt x="24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0AA517E0-97B3-4F07-A707-96C047885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616" y="3106738"/>
              <a:ext cx="177800" cy="200025"/>
            </a:xfrm>
            <a:custGeom>
              <a:avLst/>
              <a:gdLst>
                <a:gd name="T0" fmla="*/ 40 w 47"/>
                <a:gd name="T1" fmla="*/ 14 h 53"/>
                <a:gd name="T2" fmla="*/ 27 w 47"/>
                <a:gd name="T3" fmla="*/ 9 h 53"/>
                <a:gd name="T4" fmla="*/ 10 w 47"/>
                <a:gd name="T5" fmla="*/ 28 h 53"/>
                <a:gd name="T6" fmla="*/ 27 w 47"/>
                <a:gd name="T7" fmla="*/ 44 h 53"/>
                <a:gd name="T8" fmla="*/ 38 w 47"/>
                <a:gd name="T9" fmla="*/ 40 h 53"/>
                <a:gd name="T10" fmla="*/ 38 w 47"/>
                <a:gd name="T11" fmla="*/ 31 h 53"/>
                <a:gd name="T12" fmla="*/ 25 w 47"/>
                <a:gd name="T13" fmla="*/ 31 h 53"/>
                <a:gd name="T14" fmla="*/ 25 w 47"/>
                <a:gd name="T15" fmla="*/ 23 h 53"/>
                <a:gd name="T16" fmla="*/ 47 w 47"/>
                <a:gd name="T17" fmla="*/ 23 h 53"/>
                <a:gd name="T18" fmla="*/ 47 w 47"/>
                <a:gd name="T19" fmla="*/ 44 h 53"/>
                <a:gd name="T20" fmla="*/ 27 w 47"/>
                <a:gd name="T21" fmla="*/ 53 h 53"/>
                <a:gd name="T22" fmla="*/ 0 w 47"/>
                <a:gd name="T23" fmla="*/ 28 h 53"/>
                <a:gd name="T24" fmla="*/ 27 w 47"/>
                <a:gd name="T25" fmla="*/ 0 h 53"/>
                <a:gd name="T26" fmla="*/ 46 w 47"/>
                <a:gd name="T27" fmla="*/ 8 h 53"/>
                <a:gd name="T28" fmla="*/ 40 w 47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53">
                  <a:moveTo>
                    <a:pt x="40" y="14"/>
                  </a:moveTo>
                  <a:cubicBezTo>
                    <a:pt x="36" y="11"/>
                    <a:pt x="31" y="9"/>
                    <a:pt x="27" y="9"/>
                  </a:cubicBezTo>
                  <a:cubicBezTo>
                    <a:pt x="16" y="9"/>
                    <a:pt x="10" y="17"/>
                    <a:pt x="10" y="28"/>
                  </a:cubicBezTo>
                  <a:cubicBezTo>
                    <a:pt x="10" y="36"/>
                    <a:pt x="15" y="44"/>
                    <a:pt x="27" y="44"/>
                  </a:cubicBezTo>
                  <a:cubicBezTo>
                    <a:pt x="31" y="44"/>
                    <a:pt x="34" y="43"/>
                    <a:pt x="38" y="4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2" y="50"/>
                    <a:pt x="36" y="53"/>
                    <a:pt x="27" y="53"/>
                  </a:cubicBezTo>
                  <a:cubicBezTo>
                    <a:pt x="8" y="53"/>
                    <a:pt x="0" y="41"/>
                    <a:pt x="0" y="28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0" y="3"/>
                    <a:pt x="46" y="8"/>
                  </a:cubicBezTo>
                  <a:lnTo>
                    <a:pt x="4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2">
              <a:extLst>
                <a:ext uri="{FF2B5EF4-FFF2-40B4-BE49-F238E27FC236}">
                  <a16:creationId xmlns:a16="http://schemas.microsoft.com/office/drawing/2014/main" id="{FA150207-3427-4A9F-B446-1B2E4C321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853" y="3113088"/>
              <a:ext cx="158750" cy="188913"/>
            </a:xfrm>
            <a:custGeom>
              <a:avLst/>
              <a:gdLst>
                <a:gd name="T0" fmla="*/ 16 w 42"/>
                <a:gd name="T1" fmla="*/ 8 h 50"/>
                <a:gd name="T2" fmla="*/ 0 w 42"/>
                <a:gd name="T3" fmla="*/ 8 h 50"/>
                <a:gd name="T4" fmla="*/ 0 w 42"/>
                <a:gd name="T5" fmla="*/ 0 h 50"/>
                <a:gd name="T6" fmla="*/ 42 w 42"/>
                <a:gd name="T7" fmla="*/ 0 h 50"/>
                <a:gd name="T8" fmla="*/ 42 w 42"/>
                <a:gd name="T9" fmla="*/ 8 h 50"/>
                <a:gd name="T10" fmla="*/ 26 w 42"/>
                <a:gd name="T11" fmla="*/ 8 h 50"/>
                <a:gd name="T12" fmla="*/ 26 w 42"/>
                <a:gd name="T13" fmla="*/ 50 h 50"/>
                <a:gd name="T14" fmla="*/ 16 w 42"/>
                <a:gd name="T15" fmla="*/ 50 h 50"/>
                <a:gd name="T16" fmla="*/ 16 w 42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7" y="0"/>
                    <a:pt x="42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id="{2194B724-1544-44AF-BC12-EC5D00774B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6716" y="3109913"/>
              <a:ext cx="195263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9 w 52"/>
                <a:gd name="T11" fmla="*/ 26 h 52"/>
                <a:gd name="T12" fmla="*/ 26 w 52"/>
                <a:gd name="T13" fmla="*/ 43 h 52"/>
                <a:gd name="T14" fmla="*/ 42 w 52"/>
                <a:gd name="T15" fmla="*/ 26 h 52"/>
                <a:gd name="T16" fmla="*/ 26 w 52"/>
                <a:gd name="T17" fmla="*/ 8 h 52"/>
                <a:gd name="T18" fmla="*/ 9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1" y="39"/>
                    <a:pt x="43" y="52"/>
                    <a:pt x="26" y="52"/>
                  </a:cubicBezTo>
                  <a:cubicBezTo>
                    <a:pt x="8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9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2" y="26"/>
                  </a:cubicBezTo>
                  <a:cubicBezTo>
                    <a:pt x="42" y="18"/>
                    <a:pt x="38" y="8"/>
                    <a:pt x="26" y="8"/>
                  </a:cubicBezTo>
                  <a:cubicBezTo>
                    <a:pt x="14" y="8"/>
                    <a:pt x="9" y="18"/>
                    <a:pt x="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4">
              <a:extLst>
                <a:ext uri="{FF2B5EF4-FFF2-40B4-BE49-F238E27FC236}">
                  <a16:creationId xmlns:a16="http://schemas.microsoft.com/office/drawing/2014/main" id="{49488906-0800-420B-8CAD-DE56A4C42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966" y="3113088"/>
              <a:ext cx="200025" cy="188913"/>
            </a:xfrm>
            <a:custGeom>
              <a:avLst/>
              <a:gdLst>
                <a:gd name="T0" fmla="*/ 102 w 126"/>
                <a:gd name="T1" fmla="*/ 34 h 119"/>
                <a:gd name="T2" fmla="*/ 64 w 126"/>
                <a:gd name="T3" fmla="*/ 84 h 119"/>
                <a:gd name="T4" fmla="*/ 59 w 126"/>
                <a:gd name="T5" fmla="*/ 84 h 119"/>
                <a:gd name="T6" fmla="*/ 21 w 126"/>
                <a:gd name="T7" fmla="*/ 34 h 119"/>
                <a:gd name="T8" fmla="*/ 21 w 126"/>
                <a:gd name="T9" fmla="*/ 119 h 119"/>
                <a:gd name="T10" fmla="*/ 0 w 126"/>
                <a:gd name="T11" fmla="*/ 119 h 119"/>
                <a:gd name="T12" fmla="*/ 0 w 126"/>
                <a:gd name="T13" fmla="*/ 0 h 119"/>
                <a:gd name="T14" fmla="*/ 24 w 126"/>
                <a:gd name="T15" fmla="*/ 0 h 119"/>
                <a:gd name="T16" fmla="*/ 62 w 126"/>
                <a:gd name="T17" fmla="*/ 50 h 119"/>
                <a:gd name="T18" fmla="*/ 100 w 126"/>
                <a:gd name="T19" fmla="*/ 0 h 119"/>
                <a:gd name="T20" fmla="*/ 126 w 126"/>
                <a:gd name="T21" fmla="*/ 0 h 119"/>
                <a:gd name="T22" fmla="*/ 126 w 126"/>
                <a:gd name="T23" fmla="*/ 119 h 119"/>
                <a:gd name="T24" fmla="*/ 102 w 126"/>
                <a:gd name="T25" fmla="*/ 119 h 119"/>
                <a:gd name="T26" fmla="*/ 102 w 126"/>
                <a:gd name="T27" fmla="*/ 3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19">
                  <a:moveTo>
                    <a:pt x="102" y="34"/>
                  </a:moveTo>
                  <a:lnTo>
                    <a:pt x="64" y="84"/>
                  </a:lnTo>
                  <a:lnTo>
                    <a:pt x="59" y="84"/>
                  </a:lnTo>
                  <a:lnTo>
                    <a:pt x="21" y="34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2" y="50"/>
                  </a:lnTo>
                  <a:lnTo>
                    <a:pt x="100" y="0"/>
                  </a:lnTo>
                  <a:lnTo>
                    <a:pt x="126" y="0"/>
                  </a:lnTo>
                  <a:lnTo>
                    <a:pt x="126" y="119"/>
                  </a:lnTo>
                  <a:lnTo>
                    <a:pt x="102" y="119"/>
                  </a:lnTo>
                  <a:lnTo>
                    <a:pt x="10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5">
              <a:extLst>
                <a:ext uri="{FF2B5EF4-FFF2-40B4-BE49-F238E27FC236}">
                  <a16:creationId xmlns:a16="http://schemas.microsoft.com/office/drawing/2014/main" id="{5C4F6F77-A9DE-4CAE-BD8B-0085051CF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1216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6">
              <a:extLst>
                <a:ext uri="{FF2B5EF4-FFF2-40B4-BE49-F238E27FC236}">
                  <a16:creationId xmlns:a16="http://schemas.microsoft.com/office/drawing/2014/main" id="{13EFF15D-EB7D-4AEC-807B-8D44FCB98F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466" y="3113088"/>
              <a:ext cx="166688" cy="188913"/>
            </a:xfrm>
            <a:custGeom>
              <a:avLst/>
              <a:gdLst>
                <a:gd name="T0" fmla="*/ 44 w 44"/>
                <a:gd name="T1" fmla="*/ 50 h 50"/>
                <a:gd name="T2" fmla="*/ 33 w 44"/>
                <a:gd name="T3" fmla="*/ 50 h 50"/>
                <a:gd name="T4" fmla="*/ 18 w 44"/>
                <a:gd name="T5" fmla="*/ 33 h 50"/>
                <a:gd name="T6" fmla="*/ 9 w 44"/>
                <a:gd name="T7" fmla="*/ 33 h 50"/>
                <a:gd name="T8" fmla="*/ 9 w 44"/>
                <a:gd name="T9" fmla="*/ 50 h 50"/>
                <a:gd name="T10" fmla="*/ 0 w 44"/>
                <a:gd name="T11" fmla="*/ 50 h 50"/>
                <a:gd name="T12" fmla="*/ 0 w 44"/>
                <a:gd name="T13" fmla="*/ 0 h 50"/>
                <a:gd name="T14" fmla="*/ 24 w 44"/>
                <a:gd name="T15" fmla="*/ 0 h 50"/>
                <a:gd name="T16" fmla="*/ 42 w 44"/>
                <a:gd name="T17" fmla="*/ 16 h 50"/>
                <a:gd name="T18" fmla="*/ 29 w 44"/>
                <a:gd name="T19" fmla="*/ 32 h 50"/>
                <a:gd name="T20" fmla="*/ 44 w 44"/>
                <a:gd name="T21" fmla="*/ 49 h 50"/>
                <a:gd name="T22" fmla="*/ 44 w 44"/>
                <a:gd name="T23" fmla="*/ 50 h 50"/>
                <a:gd name="T24" fmla="*/ 9 w 44"/>
                <a:gd name="T25" fmla="*/ 9 h 50"/>
                <a:gd name="T26" fmla="*/ 9 w 44"/>
                <a:gd name="T27" fmla="*/ 25 h 50"/>
                <a:gd name="T28" fmla="*/ 24 w 44"/>
                <a:gd name="T29" fmla="*/ 25 h 50"/>
                <a:gd name="T30" fmla="*/ 32 w 44"/>
                <a:gd name="T31" fmla="*/ 17 h 50"/>
                <a:gd name="T32" fmla="*/ 24 w 44"/>
                <a:gd name="T33" fmla="*/ 9 h 50"/>
                <a:gd name="T34" fmla="*/ 9 w 44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44" y="50"/>
                  </a:lnTo>
                  <a:close/>
                  <a:moveTo>
                    <a:pt x="9" y="9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2" y="21"/>
                    <a:pt x="32" y="17"/>
                  </a:cubicBezTo>
                  <a:cubicBezTo>
                    <a:pt x="32" y="13"/>
                    <a:pt x="30" y="9"/>
                    <a:pt x="24" y="9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7">
              <a:extLst>
                <a:ext uri="{FF2B5EF4-FFF2-40B4-BE49-F238E27FC236}">
                  <a16:creationId xmlns:a16="http://schemas.microsoft.com/office/drawing/2014/main" id="{ADE9AF4A-70FC-4997-A9D3-12BEAC082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4441" y="3113088"/>
              <a:ext cx="169863" cy="188913"/>
            </a:xfrm>
            <a:custGeom>
              <a:avLst/>
              <a:gdLst>
                <a:gd name="T0" fmla="*/ 45 w 45"/>
                <a:gd name="T1" fmla="*/ 50 h 50"/>
                <a:gd name="T2" fmla="*/ 33 w 45"/>
                <a:gd name="T3" fmla="*/ 50 h 50"/>
                <a:gd name="T4" fmla="*/ 19 w 45"/>
                <a:gd name="T5" fmla="*/ 33 h 50"/>
                <a:gd name="T6" fmla="*/ 10 w 45"/>
                <a:gd name="T7" fmla="*/ 33 h 50"/>
                <a:gd name="T8" fmla="*/ 10 w 45"/>
                <a:gd name="T9" fmla="*/ 50 h 50"/>
                <a:gd name="T10" fmla="*/ 0 w 45"/>
                <a:gd name="T11" fmla="*/ 50 h 50"/>
                <a:gd name="T12" fmla="*/ 0 w 45"/>
                <a:gd name="T13" fmla="*/ 0 h 50"/>
                <a:gd name="T14" fmla="*/ 24 w 45"/>
                <a:gd name="T15" fmla="*/ 0 h 50"/>
                <a:gd name="T16" fmla="*/ 42 w 45"/>
                <a:gd name="T17" fmla="*/ 16 h 50"/>
                <a:gd name="T18" fmla="*/ 30 w 45"/>
                <a:gd name="T19" fmla="*/ 32 h 50"/>
                <a:gd name="T20" fmla="*/ 45 w 45"/>
                <a:gd name="T21" fmla="*/ 49 h 50"/>
                <a:gd name="T22" fmla="*/ 45 w 45"/>
                <a:gd name="T23" fmla="*/ 50 h 50"/>
                <a:gd name="T24" fmla="*/ 10 w 45"/>
                <a:gd name="T25" fmla="*/ 9 h 50"/>
                <a:gd name="T26" fmla="*/ 10 w 45"/>
                <a:gd name="T27" fmla="*/ 25 h 50"/>
                <a:gd name="T28" fmla="*/ 24 w 45"/>
                <a:gd name="T29" fmla="*/ 25 h 50"/>
                <a:gd name="T30" fmla="*/ 33 w 45"/>
                <a:gd name="T31" fmla="*/ 17 h 50"/>
                <a:gd name="T32" fmla="*/ 24 w 45"/>
                <a:gd name="T33" fmla="*/ 9 h 50"/>
                <a:gd name="T34" fmla="*/ 10 w 45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50">
                  <a:moveTo>
                    <a:pt x="45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30" y="32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0"/>
                  </a:lnTo>
                  <a:close/>
                  <a:moveTo>
                    <a:pt x="10" y="9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3" y="21"/>
                    <a:pt x="33" y="17"/>
                  </a:cubicBezTo>
                  <a:cubicBezTo>
                    <a:pt x="33" y="13"/>
                    <a:pt x="30" y="9"/>
                    <a:pt x="24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id="{48A6BAC0-D96E-4D11-B08F-42D8F1EC61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7478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9">
              <a:extLst>
                <a:ext uri="{FF2B5EF4-FFF2-40B4-BE49-F238E27FC236}">
                  <a16:creationId xmlns:a16="http://schemas.microsoft.com/office/drawing/2014/main" id="{62747820-EF40-4E00-BCAB-9712AA055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503" y="3113088"/>
              <a:ext cx="287338" cy="188913"/>
            </a:xfrm>
            <a:custGeom>
              <a:avLst/>
              <a:gdLst>
                <a:gd name="T0" fmla="*/ 138 w 181"/>
                <a:gd name="T1" fmla="*/ 119 h 119"/>
                <a:gd name="T2" fmla="*/ 119 w 181"/>
                <a:gd name="T3" fmla="*/ 119 h 119"/>
                <a:gd name="T4" fmla="*/ 105 w 181"/>
                <a:gd name="T5" fmla="*/ 81 h 119"/>
                <a:gd name="T6" fmla="*/ 90 w 181"/>
                <a:gd name="T7" fmla="*/ 43 h 119"/>
                <a:gd name="T8" fmla="*/ 79 w 181"/>
                <a:gd name="T9" fmla="*/ 81 h 119"/>
                <a:gd name="T10" fmla="*/ 64 w 181"/>
                <a:gd name="T11" fmla="*/ 119 h 119"/>
                <a:gd name="T12" fmla="*/ 45 w 181"/>
                <a:gd name="T13" fmla="*/ 119 h 119"/>
                <a:gd name="T14" fmla="*/ 0 w 181"/>
                <a:gd name="T15" fmla="*/ 0 h 119"/>
                <a:gd name="T16" fmla="*/ 26 w 181"/>
                <a:gd name="T17" fmla="*/ 0 h 119"/>
                <a:gd name="T18" fmla="*/ 55 w 181"/>
                <a:gd name="T19" fmla="*/ 86 h 119"/>
                <a:gd name="T20" fmla="*/ 83 w 181"/>
                <a:gd name="T21" fmla="*/ 0 h 119"/>
                <a:gd name="T22" fmla="*/ 98 w 181"/>
                <a:gd name="T23" fmla="*/ 0 h 119"/>
                <a:gd name="T24" fmla="*/ 128 w 181"/>
                <a:gd name="T25" fmla="*/ 86 h 119"/>
                <a:gd name="T26" fmla="*/ 155 w 181"/>
                <a:gd name="T27" fmla="*/ 0 h 119"/>
                <a:gd name="T28" fmla="*/ 181 w 181"/>
                <a:gd name="T29" fmla="*/ 0 h 119"/>
                <a:gd name="T30" fmla="*/ 138 w 181"/>
                <a:gd name="T3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119">
                  <a:moveTo>
                    <a:pt x="138" y="119"/>
                  </a:moveTo>
                  <a:lnTo>
                    <a:pt x="119" y="119"/>
                  </a:lnTo>
                  <a:lnTo>
                    <a:pt x="105" y="81"/>
                  </a:lnTo>
                  <a:lnTo>
                    <a:pt x="90" y="43"/>
                  </a:lnTo>
                  <a:lnTo>
                    <a:pt x="79" y="81"/>
                  </a:lnTo>
                  <a:lnTo>
                    <a:pt x="64" y="119"/>
                  </a:lnTo>
                  <a:lnTo>
                    <a:pt x="45" y="119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5" y="86"/>
                  </a:lnTo>
                  <a:lnTo>
                    <a:pt x="83" y="0"/>
                  </a:lnTo>
                  <a:lnTo>
                    <a:pt x="98" y="0"/>
                  </a:lnTo>
                  <a:lnTo>
                    <a:pt x="128" y="86"/>
                  </a:lnTo>
                  <a:lnTo>
                    <a:pt x="155" y="0"/>
                  </a:lnTo>
                  <a:lnTo>
                    <a:pt x="181" y="0"/>
                  </a:lnTo>
                  <a:lnTo>
                    <a:pt x="1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0">
              <a:extLst>
                <a:ext uri="{FF2B5EF4-FFF2-40B4-BE49-F238E27FC236}">
                  <a16:creationId xmlns:a16="http://schemas.microsoft.com/office/drawing/2014/main" id="{1B811D7B-5793-4BF0-8CE4-AC4788395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191" y="3113088"/>
              <a:ext cx="46038" cy="60325"/>
            </a:xfrm>
            <a:custGeom>
              <a:avLst/>
              <a:gdLst>
                <a:gd name="T0" fmla="*/ 8 w 29"/>
                <a:gd name="T1" fmla="*/ 0 h 38"/>
                <a:gd name="T2" fmla="*/ 29 w 29"/>
                <a:gd name="T3" fmla="*/ 0 h 38"/>
                <a:gd name="T4" fmla="*/ 17 w 29"/>
                <a:gd name="T5" fmla="*/ 38 h 38"/>
                <a:gd name="T6" fmla="*/ 0 w 29"/>
                <a:gd name="T7" fmla="*/ 38 h 38"/>
                <a:gd name="T8" fmla="*/ 8 w 2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8">
                  <a:moveTo>
                    <a:pt x="8" y="0"/>
                  </a:moveTo>
                  <a:lnTo>
                    <a:pt x="29" y="0"/>
                  </a:lnTo>
                  <a:lnTo>
                    <a:pt x="17" y="38"/>
                  </a:lnTo>
                  <a:lnTo>
                    <a:pt x="0" y="3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1">
              <a:extLst>
                <a:ext uri="{FF2B5EF4-FFF2-40B4-BE49-F238E27FC236}">
                  <a16:creationId xmlns:a16="http://schemas.microsoft.com/office/drawing/2014/main" id="{BE8067C1-4136-4C79-B3DD-D5CF2F339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341" y="3106738"/>
              <a:ext cx="161925" cy="200025"/>
            </a:xfrm>
            <a:custGeom>
              <a:avLst/>
              <a:gdLst>
                <a:gd name="T0" fmla="*/ 34 w 43"/>
                <a:gd name="T1" fmla="*/ 14 h 53"/>
                <a:gd name="T2" fmla="*/ 22 w 43"/>
                <a:gd name="T3" fmla="*/ 8 h 53"/>
                <a:gd name="T4" fmla="*/ 12 w 43"/>
                <a:gd name="T5" fmla="*/ 15 h 53"/>
                <a:gd name="T6" fmla="*/ 23 w 43"/>
                <a:gd name="T7" fmla="*/ 21 h 53"/>
                <a:gd name="T8" fmla="*/ 43 w 43"/>
                <a:gd name="T9" fmla="*/ 37 h 53"/>
                <a:gd name="T10" fmla="*/ 22 w 43"/>
                <a:gd name="T11" fmla="*/ 53 h 53"/>
                <a:gd name="T12" fmla="*/ 0 w 43"/>
                <a:gd name="T13" fmla="*/ 41 h 53"/>
                <a:gd name="T14" fmla="*/ 8 w 43"/>
                <a:gd name="T15" fmla="*/ 37 h 53"/>
                <a:gd name="T16" fmla="*/ 22 w 43"/>
                <a:gd name="T17" fmla="*/ 45 h 53"/>
                <a:gd name="T18" fmla="*/ 34 w 43"/>
                <a:gd name="T19" fmla="*/ 37 h 53"/>
                <a:gd name="T20" fmla="*/ 22 w 43"/>
                <a:gd name="T21" fmla="*/ 30 h 53"/>
                <a:gd name="T22" fmla="*/ 2 w 43"/>
                <a:gd name="T23" fmla="*/ 15 h 53"/>
                <a:gd name="T24" fmla="*/ 22 w 43"/>
                <a:gd name="T25" fmla="*/ 0 h 53"/>
                <a:gd name="T26" fmla="*/ 42 w 43"/>
                <a:gd name="T27" fmla="*/ 10 h 53"/>
                <a:gd name="T28" fmla="*/ 34 w 43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34" y="14"/>
                  </a:moveTo>
                  <a:cubicBezTo>
                    <a:pt x="32" y="11"/>
                    <a:pt x="28" y="8"/>
                    <a:pt x="22" y="8"/>
                  </a:cubicBezTo>
                  <a:cubicBezTo>
                    <a:pt x="15" y="8"/>
                    <a:pt x="12" y="11"/>
                    <a:pt x="12" y="15"/>
                  </a:cubicBezTo>
                  <a:cubicBezTo>
                    <a:pt x="12" y="19"/>
                    <a:pt x="17" y="21"/>
                    <a:pt x="23" y="21"/>
                  </a:cubicBezTo>
                  <a:cubicBezTo>
                    <a:pt x="33" y="23"/>
                    <a:pt x="43" y="25"/>
                    <a:pt x="43" y="37"/>
                  </a:cubicBezTo>
                  <a:cubicBezTo>
                    <a:pt x="43" y="48"/>
                    <a:pt x="33" y="53"/>
                    <a:pt x="22" y="53"/>
                  </a:cubicBezTo>
                  <a:cubicBezTo>
                    <a:pt x="12" y="53"/>
                    <a:pt x="4" y="50"/>
                    <a:pt x="0" y="41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42"/>
                    <a:pt x="16" y="45"/>
                    <a:pt x="22" y="45"/>
                  </a:cubicBezTo>
                  <a:cubicBezTo>
                    <a:pt x="28" y="45"/>
                    <a:pt x="34" y="43"/>
                    <a:pt x="34" y="37"/>
                  </a:cubicBezTo>
                  <a:cubicBezTo>
                    <a:pt x="34" y="33"/>
                    <a:pt x="29" y="31"/>
                    <a:pt x="22" y="30"/>
                  </a:cubicBezTo>
                  <a:cubicBezTo>
                    <a:pt x="12" y="29"/>
                    <a:pt x="2" y="26"/>
                    <a:pt x="2" y="15"/>
                  </a:cubicBezTo>
                  <a:cubicBezTo>
                    <a:pt x="2" y="4"/>
                    <a:pt x="13" y="0"/>
                    <a:pt x="22" y="0"/>
                  </a:cubicBezTo>
                  <a:cubicBezTo>
                    <a:pt x="30" y="0"/>
                    <a:pt x="38" y="2"/>
                    <a:pt x="42" y="10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2">
              <a:extLst>
                <a:ext uri="{FF2B5EF4-FFF2-40B4-BE49-F238E27FC236}">
                  <a16:creationId xmlns:a16="http://schemas.microsoft.com/office/drawing/2014/main" id="{4D6D6941-EC01-4DE6-A5C4-60A899E8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703" y="3113088"/>
              <a:ext cx="155575" cy="188913"/>
            </a:xfrm>
            <a:custGeom>
              <a:avLst/>
              <a:gdLst>
                <a:gd name="T0" fmla="*/ 16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6 w 41"/>
                <a:gd name="T15" fmla="*/ 50 h 50"/>
                <a:gd name="T16" fmla="*/ 16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7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3">
              <a:extLst>
                <a:ext uri="{FF2B5EF4-FFF2-40B4-BE49-F238E27FC236}">
                  <a16:creationId xmlns:a16="http://schemas.microsoft.com/office/drawing/2014/main" id="{177EE0AB-2CEB-4C27-992D-6F51AB78AE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9503" y="3113088"/>
              <a:ext cx="169863" cy="188913"/>
            </a:xfrm>
            <a:custGeom>
              <a:avLst/>
              <a:gdLst>
                <a:gd name="T0" fmla="*/ 45 w 45"/>
                <a:gd name="T1" fmla="*/ 50 h 50"/>
                <a:gd name="T2" fmla="*/ 33 w 45"/>
                <a:gd name="T3" fmla="*/ 50 h 50"/>
                <a:gd name="T4" fmla="*/ 19 w 45"/>
                <a:gd name="T5" fmla="*/ 33 h 50"/>
                <a:gd name="T6" fmla="*/ 10 w 45"/>
                <a:gd name="T7" fmla="*/ 33 h 50"/>
                <a:gd name="T8" fmla="*/ 10 w 45"/>
                <a:gd name="T9" fmla="*/ 50 h 50"/>
                <a:gd name="T10" fmla="*/ 0 w 45"/>
                <a:gd name="T11" fmla="*/ 50 h 50"/>
                <a:gd name="T12" fmla="*/ 0 w 45"/>
                <a:gd name="T13" fmla="*/ 0 h 50"/>
                <a:gd name="T14" fmla="*/ 24 w 45"/>
                <a:gd name="T15" fmla="*/ 0 h 50"/>
                <a:gd name="T16" fmla="*/ 42 w 45"/>
                <a:gd name="T17" fmla="*/ 16 h 50"/>
                <a:gd name="T18" fmla="*/ 29 w 45"/>
                <a:gd name="T19" fmla="*/ 32 h 50"/>
                <a:gd name="T20" fmla="*/ 45 w 45"/>
                <a:gd name="T21" fmla="*/ 49 h 50"/>
                <a:gd name="T22" fmla="*/ 45 w 45"/>
                <a:gd name="T23" fmla="*/ 50 h 50"/>
                <a:gd name="T24" fmla="*/ 10 w 45"/>
                <a:gd name="T25" fmla="*/ 9 h 50"/>
                <a:gd name="T26" fmla="*/ 10 w 45"/>
                <a:gd name="T27" fmla="*/ 25 h 50"/>
                <a:gd name="T28" fmla="*/ 24 w 45"/>
                <a:gd name="T29" fmla="*/ 25 h 50"/>
                <a:gd name="T30" fmla="*/ 33 w 45"/>
                <a:gd name="T31" fmla="*/ 17 h 50"/>
                <a:gd name="T32" fmla="*/ 24 w 45"/>
                <a:gd name="T33" fmla="*/ 9 h 50"/>
                <a:gd name="T34" fmla="*/ 10 w 45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50">
                  <a:moveTo>
                    <a:pt x="45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0"/>
                  </a:lnTo>
                  <a:close/>
                  <a:moveTo>
                    <a:pt x="10" y="9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3" y="21"/>
                    <a:pt x="33" y="17"/>
                  </a:cubicBezTo>
                  <a:cubicBezTo>
                    <a:pt x="33" y="13"/>
                    <a:pt x="30" y="9"/>
                    <a:pt x="24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4">
              <a:extLst>
                <a:ext uri="{FF2B5EF4-FFF2-40B4-BE49-F238E27FC236}">
                  <a16:creationId xmlns:a16="http://schemas.microsoft.com/office/drawing/2014/main" id="{BAA84657-7483-485A-BC3F-8A44ED7EF8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428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6 w 133"/>
                <a:gd name="T3" fmla="*/ 96 h 119"/>
                <a:gd name="T4" fmla="*/ 26 w 133"/>
                <a:gd name="T5" fmla="*/ 119 h 119"/>
                <a:gd name="T6" fmla="*/ 0 w 133"/>
                <a:gd name="T7" fmla="*/ 119 h 119"/>
                <a:gd name="T8" fmla="*/ 55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7 w 133"/>
                <a:gd name="T15" fmla="*/ 119 h 119"/>
                <a:gd name="T16" fmla="*/ 97 w 133"/>
                <a:gd name="T17" fmla="*/ 96 h 119"/>
                <a:gd name="T18" fmla="*/ 66 w 133"/>
                <a:gd name="T19" fmla="*/ 24 h 119"/>
                <a:gd name="T20" fmla="*/ 45 w 133"/>
                <a:gd name="T21" fmla="*/ 77 h 119"/>
                <a:gd name="T22" fmla="*/ 88 w 133"/>
                <a:gd name="T23" fmla="*/ 77 h 119"/>
                <a:gd name="T24" fmla="*/ 66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6" y="96"/>
                  </a:lnTo>
                  <a:lnTo>
                    <a:pt x="26" y="119"/>
                  </a:lnTo>
                  <a:lnTo>
                    <a:pt x="0" y="119"/>
                  </a:lnTo>
                  <a:lnTo>
                    <a:pt x="55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7" y="119"/>
                  </a:lnTo>
                  <a:lnTo>
                    <a:pt x="97" y="96"/>
                  </a:lnTo>
                  <a:close/>
                  <a:moveTo>
                    <a:pt x="66" y="24"/>
                  </a:moveTo>
                  <a:lnTo>
                    <a:pt x="45" y="77"/>
                  </a:lnTo>
                  <a:lnTo>
                    <a:pt x="88" y="77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5">
              <a:extLst>
                <a:ext uri="{FF2B5EF4-FFF2-40B4-BE49-F238E27FC236}">
                  <a16:creationId xmlns:a16="http://schemas.microsoft.com/office/drawing/2014/main" id="{990AA715-D6BA-4F31-B46A-DEE5879F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616" y="3113088"/>
              <a:ext cx="153988" cy="188913"/>
            </a:xfrm>
            <a:custGeom>
              <a:avLst/>
              <a:gdLst>
                <a:gd name="T0" fmla="*/ 76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6 w 97"/>
                <a:gd name="T21" fmla="*/ 74 h 119"/>
                <a:gd name="T22" fmla="*/ 76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6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6">
              <a:extLst>
                <a:ext uri="{FF2B5EF4-FFF2-40B4-BE49-F238E27FC236}">
                  <a16:creationId xmlns:a16="http://schemas.microsoft.com/office/drawing/2014/main" id="{881BC27C-8473-4415-AC80-6CDE679C7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591" y="3106738"/>
              <a:ext cx="161925" cy="200025"/>
            </a:xfrm>
            <a:custGeom>
              <a:avLst/>
              <a:gdLst>
                <a:gd name="T0" fmla="*/ 34 w 43"/>
                <a:gd name="T1" fmla="*/ 14 h 53"/>
                <a:gd name="T2" fmla="*/ 22 w 43"/>
                <a:gd name="T3" fmla="*/ 8 h 53"/>
                <a:gd name="T4" fmla="*/ 11 w 43"/>
                <a:gd name="T5" fmla="*/ 15 h 53"/>
                <a:gd name="T6" fmla="*/ 23 w 43"/>
                <a:gd name="T7" fmla="*/ 21 h 53"/>
                <a:gd name="T8" fmla="*/ 43 w 43"/>
                <a:gd name="T9" fmla="*/ 37 h 53"/>
                <a:gd name="T10" fmla="*/ 22 w 43"/>
                <a:gd name="T11" fmla="*/ 53 h 53"/>
                <a:gd name="T12" fmla="*/ 0 w 43"/>
                <a:gd name="T13" fmla="*/ 41 h 53"/>
                <a:gd name="T14" fmla="*/ 8 w 43"/>
                <a:gd name="T15" fmla="*/ 37 h 53"/>
                <a:gd name="T16" fmla="*/ 22 w 43"/>
                <a:gd name="T17" fmla="*/ 45 h 53"/>
                <a:gd name="T18" fmla="*/ 33 w 43"/>
                <a:gd name="T19" fmla="*/ 37 h 53"/>
                <a:gd name="T20" fmla="*/ 22 w 43"/>
                <a:gd name="T21" fmla="*/ 30 h 53"/>
                <a:gd name="T22" fmla="*/ 2 w 43"/>
                <a:gd name="T23" fmla="*/ 15 h 53"/>
                <a:gd name="T24" fmla="*/ 22 w 43"/>
                <a:gd name="T25" fmla="*/ 0 h 53"/>
                <a:gd name="T26" fmla="*/ 41 w 43"/>
                <a:gd name="T27" fmla="*/ 10 h 53"/>
                <a:gd name="T28" fmla="*/ 34 w 43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34" y="14"/>
                  </a:moveTo>
                  <a:cubicBezTo>
                    <a:pt x="32" y="11"/>
                    <a:pt x="27" y="8"/>
                    <a:pt x="22" y="8"/>
                  </a:cubicBezTo>
                  <a:cubicBezTo>
                    <a:pt x="15" y="8"/>
                    <a:pt x="11" y="11"/>
                    <a:pt x="11" y="15"/>
                  </a:cubicBezTo>
                  <a:cubicBezTo>
                    <a:pt x="11" y="19"/>
                    <a:pt x="17" y="21"/>
                    <a:pt x="23" y="21"/>
                  </a:cubicBezTo>
                  <a:cubicBezTo>
                    <a:pt x="33" y="23"/>
                    <a:pt x="43" y="25"/>
                    <a:pt x="43" y="37"/>
                  </a:cubicBezTo>
                  <a:cubicBezTo>
                    <a:pt x="43" y="48"/>
                    <a:pt x="33" y="53"/>
                    <a:pt x="22" y="53"/>
                  </a:cubicBezTo>
                  <a:cubicBezTo>
                    <a:pt x="12" y="53"/>
                    <a:pt x="4" y="50"/>
                    <a:pt x="0" y="41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42"/>
                    <a:pt x="16" y="45"/>
                    <a:pt x="22" y="45"/>
                  </a:cubicBezTo>
                  <a:cubicBezTo>
                    <a:pt x="28" y="45"/>
                    <a:pt x="33" y="43"/>
                    <a:pt x="33" y="37"/>
                  </a:cubicBezTo>
                  <a:cubicBezTo>
                    <a:pt x="33" y="33"/>
                    <a:pt x="29" y="31"/>
                    <a:pt x="22" y="30"/>
                  </a:cubicBezTo>
                  <a:cubicBezTo>
                    <a:pt x="12" y="29"/>
                    <a:pt x="2" y="26"/>
                    <a:pt x="2" y="15"/>
                  </a:cubicBezTo>
                  <a:cubicBezTo>
                    <a:pt x="2" y="4"/>
                    <a:pt x="12" y="0"/>
                    <a:pt x="22" y="0"/>
                  </a:cubicBezTo>
                  <a:cubicBezTo>
                    <a:pt x="29" y="0"/>
                    <a:pt x="37" y="2"/>
                    <a:pt x="41" y="10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7">
              <a:extLst>
                <a:ext uri="{FF2B5EF4-FFF2-40B4-BE49-F238E27FC236}">
                  <a16:creationId xmlns:a16="http://schemas.microsoft.com/office/drawing/2014/main" id="{1F01D274-6C65-4701-910C-537AB7F43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9916" y="3113088"/>
              <a:ext cx="180975" cy="188913"/>
            </a:xfrm>
            <a:custGeom>
              <a:avLst/>
              <a:gdLst>
                <a:gd name="T0" fmla="*/ 24 w 48"/>
                <a:gd name="T1" fmla="*/ 35 h 50"/>
                <a:gd name="T2" fmla="*/ 10 w 48"/>
                <a:gd name="T3" fmla="*/ 35 h 50"/>
                <a:gd name="T4" fmla="*/ 10 w 48"/>
                <a:gd name="T5" fmla="*/ 50 h 50"/>
                <a:gd name="T6" fmla="*/ 0 w 48"/>
                <a:gd name="T7" fmla="*/ 50 h 50"/>
                <a:gd name="T8" fmla="*/ 0 w 48"/>
                <a:gd name="T9" fmla="*/ 0 h 50"/>
                <a:gd name="T10" fmla="*/ 24 w 48"/>
                <a:gd name="T11" fmla="*/ 0 h 50"/>
                <a:gd name="T12" fmla="*/ 24 w 48"/>
                <a:gd name="T13" fmla="*/ 35 h 50"/>
                <a:gd name="T14" fmla="*/ 10 w 48"/>
                <a:gd name="T15" fmla="*/ 27 h 50"/>
                <a:gd name="T16" fmla="*/ 24 w 48"/>
                <a:gd name="T17" fmla="*/ 27 h 50"/>
                <a:gd name="T18" fmla="*/ 24 w 48"/>
                <a:gd name="T19" fmla="*/ 9 h 50"/>
                <a:gd name="T20" fmla="*/ 10 w 48"/>
                <a:gd name="T21" fmla="*/ 9 h 50"/>
                <a:gd name="T22" fmla="*/ 10 w 48"/>
                <a:gd name="T23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0">
                  <a:moveTo>
                    <a:pt x="24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48" y="0"/>
                    <a:pt x="48" y="35"/>
                    <a:pt x="24" y="35"/>
                  </a:cubicBezTo>
                  <a:close/>
                  <a:moveTo>
                    <a:pt x="10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36" y="27"/>
                    <a:pt x="36" y="9"/>
                    <a:pt x="24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8">
              <a:extLst>
                <a:ext uri="{FF2B5EF4-FFF2-40B4-BE49-F238E27FC236}">
                  <a16:creationId xmlns:a16="http://schemas.microsoft.com/office/drawing/2014/main" id="{C8C68BB3-97F0-4D6D-BAEF-9437E20680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4541" y="3109913"/>
              <a:ext cx="195263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9">
              <a:extLst>
                <a:ext uri="{FF2B5EF4-FFF2-40B4-BE49-F238E27FC236}">
                  <a16:creationId xmlns:a16="http://schemas.microsoft.com/office/drawing/2014/main" id="{3E8598A7-69FC-4EE3-AFAD-0C591D444D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6791" y="3113088"/>
              <a:ext cx="165100" cy="188913"/>
            </a:xfrm>
            <a:custGeom>
              <a:avLst/>
              <a:gdLst>
                <a:gd name="T0" fmla="*/ 44 w 44"/>
                <a:gd name="T1" fmla="*/ 50 h 50"/>
                <a:gd name="T2" fmla="*/ 33 w 44"/>
                <a:gd name="T3" fmla="*/ 50 h 50"/>
                <a:gd name="T4" fmla="*/ 19 w 44"/>
                <a:gd name="T5" fmla="*/ 33 h 50"/>
                <a:gd name="T6" fmla="*/ 9 w 44"/>
                <a:gd name="T7" fmla="*/ 33 h 50"/>
                <a:gd name="T8" fmla="*/ 9 w 44"/>
                <a:gd name="T9" fmla="*/ 50 h 50"/>
                <a:gd name="T10" fmla="*/ 0 w 44"/>
                <a:gd name="T11" fmla="*/ 50 h 50"/>
                <a:gd name="T12" fmla="*/ 0 w 44"/>
                <a:gd name="T13" fmla="*/ 0 h 50"/>
                <a:gd name="T14" fmla="*/ 24 w 44"/>
                <a:gd name="T15" fmla="*/ 0 h 50"/>
                <a:gd name="T16" fmla="*/ 42 w 44"/>
                <a:gd name="T17" fmla="*/ 16 h 50"/>
                <a:gd name="T18" fmla="*/ 29 w 44"/>
                <a:gd name="T19" fmla="*/ 32 h 50"/>
                <a:gd name="T20" fmla="*/ 44 w 44"/>
                <a:gd name="T21" fmla="*/ 49 h 50"/>
                <a:gd name="T22" fmla="*/ 44 w 44"/>
                <a:gd name="T23" fmla="*/ 50 h 50"/>
                <a:gd name="T24" fmla="*/ 9 w 44"/>
                <a:gd name="T25" fmla="*/ 9 h 50"/>
                <a:gd name="T26" fmla="*/ 9 w 44"/>
                <a:gd name="T27" fmla="*/ 25 h 50"/>
                <a:gd name="T28" fmla="*/ 24 w 44"/>
                <a:gd name="T29" fmla="*/ 25 h 50"/>
                <a:gd name="T30" fmla="*/ 32 w 44"/>
                <a:gd name="T31" fmla="*/ 17 h 50"/>
                <a:gd name="T32" fmla="*/ 24 w 44"/>
                <a:gd name="T33" fmla="*/ 9 h 50"/>
                <a:gd name="T34" fmla="*/ 9 w 44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44" y="50"/>
                  </a:lnTo>
                  <a:close/>
                  <a:moveTo>
                    <a:pt x="9" y="9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2" y="21"/>
                    <a:pt x="32" y="17"/>
                  </a:cubicBezTo>
                  <a:cubicBezTo>
                    <a:pt x="32" y="13"/>
                    <a:pt x="30" y="9"/>
                    <a:pt x="24" y="9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0">
              <a:extLst>
                <a:ext uri="{FF2B5EF4-FFF2-40B4-BE49-F238E27FC236}">
                  <a16:creationId xmlns:a16="http://schemas.microsoft.com/office/drawing/2014/main" id="{4AFF5269-EC7A-43CF-A682-FAB381815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766" y="3113088"/>
              <a:ext cx="153988" cy="188913"/>
            </a:xfrm>
            <a:custGeom>
              <a:avLst/>
              <a:gdLst>
                <a:gd name="T0" fmla="*/ 15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5 w 41"/>
                <a:gd name="T15" fmla="*/ 50 h 50"/>
                <a:gd name="T16" fmla="*/ 15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5" y="50"/>
                    <a:pt x="15" y="50"/>
                    <a:pt x="15" y="50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1">
              <a:extLst>
                <a:ext uri="{FF2B5EF4-FFF2-40B4-BE49-F238E27FC236}">
                  <a16:creationId xmlns:a16="http://schemas.microsoft.com/office/drawing/2014/main" id="{C014B6B7-7DD3-43B9-AC58-76326D489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1753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6 w 133"/>
                <a:gd name="T3" fmla="*/ 96 h 119"/>
                <a:gd name="T4" fmla="*/ 26 w 133"/>
                <a:gd name="T5" fmla="*/ 119 h 119"/>
                <a:gd name="T6" fmla="*/ 0 w 133"/>
                <a:gd name="T7" fmla="*/ 119 h 119"/>
                <a:gd name="T8" fmla="*/ 55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7 w 133"/>
                <a:gd name="T15" fmla="*/ 119 h 119"/>
                <a:gd name="T16" fmla="*/ 97 w 133"/>
                <a:gd name="T17" fmla="*/ 96 h 119"/>
                <a:gd name="T18" fmla="*/ 67 w 133"/>
                <a:gd name="T19" fmla="*/ 24 h 119"/>
                <a:gd name="T20" fmla="*/ 45 w 133"/>
                <a:gd name="T21" fmla="*/ 77 h 119"/>
                <a:gd name="T22" fmla="*/ 88 w 133"/>
                <a:gd name="T23" fmla="*/ 77 h 119"/>
                <a:gd name="T24" fmla="*/ 67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6" y="96"/>
                  </a:lnTo>
                  <a:lnTo>
                    <a:pt x="26" y="119"/>
                  </a:lnTo>
                  <a:lnTo>
                    <a:pt x="0" y="119"/>
                  </a:lnTo>
                  <a:lnTo>
                    <a:pt x="55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7" y="119"/>
                  </a:lnTo>
                  <a:lnTo>
                    <a:pt x="97" y="96"/>
                  </a:lnTo>
                  <a:close/>
                  <a:moveTo>
                    <a:pt x="67" y="24"/>
                  </a:moveTo>
                  <a:lnTo>
                    <a:pt x="45" y="77"/>
                  </a:lnTo>
                  <a:lnTo>
                    <a:pt x="88" y="77"/>
                  </a:lnTo>
                  <a:lnTo>
                    <a:pt x="67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2">
              <a:extLst>
                <a:ext uri="{FF2B5EF4-FFF2-40B4-BE49-F238E27FC236}">
                  <a16:creationId xmlns:a16="http://schemas.microsoft.com/office/drawing/2014/main" id="{E60F3D9C-0B12-4237-9FC4-D637BEB5A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903" y="3113088"/>
              <a:ext cx="155575" cy="188913"/>
            </a:xfrm>
            <a:custGeom>
              <a:avLst/>
              <a:gdLst>
                <a:gd name="T0" fmla="*/ 16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6 w 41"/>
                <a:gd name="T15" fmla="*/ 50 h 50"/>
                <a:gd name="T16" fmla="*/ 16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3">
              <a:extLst>
                <a:ext uri="{FF2B5EF4-FFF2-40B4-BE49-F238E27FC236}">
                  <a16:creationId xmlns:a16="http://schemas.microsoft.com/office/drawing/2014/main" id="{99D66AC8-64B6-4406-9EF4-CF1D800F7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3703" y="3113088"/>
              <a:ext cx="33338" cy="188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4">
              <a:extLst>
                <a:ext uri="{FF2B5EF4-FFF2-40B4-BE49-F238E27FC236}">
                  <a16:creationId xmlns:a16="http://schemas.microsoft.com/office/drawing/2014/main" id="{8C583B1F-E443-4A19-AF9F-70B098A9AD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7203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4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3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10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5">
              <a:extLst>
                <a:ext uri="{FF2B5EF4-FFF2-40B4-BE49-F238E27FC236}">
                  <a16:creationId xmlns:a16="http://schemas.microsoft.com/office/drawing/2014/main" id="{EF39E3AE-1076-4027-BA2E-0486CB8A4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216" y="3113088"/>
              <a:ext cx="153988" cy="188913"/>
            </a:xfrm>
            <a:custGeom>
              <a:avLst/>
              <a:gdLst>
                <a:gd name="T0" fmla="*/ 76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6 w 97"/>
                <a:gd name="T21" fmla="*/ 74 h 119"/>
                <a:gd name="T22" fmla="*/ 76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6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606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D32E34B3-1F07-4621-816C-34D1F39430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6344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B14B91-D1BC-495D-B7EA-8777D3BF948F}"/>
              </a:ext>
            </a:extLst>
          </p:cNvPr>
          <p:cNvSpPr/>
          <p:nvPr userDrawn="1"/>
        </p:nvSpPr>
        <p:spPr>
          <a:xfrm>
            <a:off x="0" y="0"/>
            <a:ext cx="12191999" cy="657778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ED3881-4649-4434-99FE-7CA99AB88372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408AA6-34B5-4793-8A8B-5613A5F86660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A081C-AE9C-4391-9642-97207E2B7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381" y="1232452"/>
            <a:ext cx="11040983" cy="230939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E5432-16AD-42E8-8A4E-5CB991A4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E4A90-00F1-42CF-9ACA-52836926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CCEC-E6D4-4D00-94BE-B833CD6918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7F7015-86A1-4E61-A66E-058D94A9D167}"/>
              </a:ext>
            </a:extLst>
          </p:cNvPr>
          <p:cNvCxnSpPr/>
          <p:nvPr userDrawn="1"/>
        </p:nvCxnSpPr>
        <p:spPr>
          <a:xfrm>
            <a:off x="393290" y="3637935"/>
            <a:ext cx="1149391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00EA16-3C99-4899-8054-15D9254328EA}"/>
              </a:ext>
            </a:extLst>
          </p:cNvPr>
          <p:cNvGrpSpPr/>
          <p:nvPr userDrawn="1"/>
        </p:nvGrpSpPr>
        <p:grpSpPr>
          <a:xfrm>
            <a:off x="10319455" y="245038"/>
            <a:ext cx="1579357" cy="764306"/>
            <a:chOff x="534578" y="349250"/>
            <a:chExt cx="6423026" cy="310832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4EC88AA6-4D04-44A6-B99B-5753721F9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578" y="823913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28B02C6-8D60-4A8F-B969-CDBCE0308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541" y="798513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394C07A-CC0B-4E76-AC1F-F0795858E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828675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443FC2A-6BE1-4F8A-8703-471E2738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841" y="798513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DA201B66-D4B0-4B73-9C93-607B44C3F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578" y="823913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1CABB303-B796-4EC6-AAE9-0A9D4F16F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541" y="798513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B1017882-974E-4D79-B813-2B8C57D2A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828675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ECBA0C6-5BFE-45B9-905B-D37337EFF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841" y="798513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2ABC3E67-36E4-42CD-B235-B95C25408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78" y="420688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D7DA64F7-87E4-419B-B903-21D6DF2A4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541" y="420688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15DA9D4D-E917-4970-85D7-80D527B87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278" y="2520950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B1FB63F-95C1-4272-A810-DA70B4671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528" y="2520950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66AC8D10-D09D-4311-A522-7B8C187AB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691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63D0710-9EE5-4A43-98D6-AF73165C59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4553" y="2520950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17A921B-7A7A-4DDC-B476-EB0515187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6478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C468BBE7-4B93-46C3-ADE3-228D132AD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7616" y="2520950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B35D86D-3A3C-42B8-8645-614D7E14B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9541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F5A115F4-58B1-44CF-85DB-2A8E3BA2E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678" y="2520950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08312075-5E03-498F-9C26-69ABFBA2D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316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F6F14D9-DE7A-4865-B628-9D6BDB70E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816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0E8B6D9D-6097-4917-833A-609170F63D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9453" y="2520950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B0450CDC-9074-4447-8362-212FB1915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528" y="2520950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5B9D8BD1-4A90-4305-8F92-85FCE42417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716" y="2520950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55FD286F-87F4-499B-AA30-0DF71393B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753" y="2520950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A1BA61A4-19D6-410F-8404-1E5B623DA9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8753" y="2520950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C056B1E2-D880-4DFE-8C71-A0D0CC142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653" y="2520950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E2B5E7DE-0496-47FA-99A7-D8AD92BA0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803" y="2520950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C1CFD018-DB04-4415-A543-621E7AED4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603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99B7640A-67B9-4E71-BDBA-9D9E3F48B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278" y="2520950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50CA395F-4A2E-40DC-AF86-59E58AF3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903" y="2516188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5886DA99-9A06-4895-A1FE-512EC6B8C7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4441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2839CD9-5901-4FAA-879C-CDEEF7757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2403" y="2520950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BE99C261-3FFB-4A31-A9CA-5F870AEB4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503" y="2516188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50B2CBB5-2E7D-4A69-8318-66D22E6219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2128" y="2520950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EE256898-0461-47E2-819A-37402BA79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441" y="2520950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0">
              <a:extLst>
                <a:ext uri="{FF2B5EF4-FFF2-40B4-BE49-F238E27FC236}">
                  <a16:creationId xmlns:a16="http://schemas.microsoft.com/office/drawing/2014/main" id="{EBBDCFC8-4FEA-43FC-933D-AC0107C2B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416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77A16489-89E5-4309-816F-C8941D6BB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7741" y="2520950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CD527DC1-B84A-46AA-BE25-543623D04F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0616" y="2520950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67B26909-F3A4-4D69-A238-A150278B9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478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4">
              <a:extLst>
                <a:ext uri="{FF2B5EF4-FFF2-40B4-BE49-F238E27FC236}">
                  <a16:creationId xmlns:a16="http://schemas.microsoft.com/office/drawing/2014/main" id="{AD3FA9AD-AA75-43F5-AAAC-2FB3C7288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341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0E0973A9-A992-4C2E-8BE9-F77D1E6F5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0666" y="2516188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D4C34223-1798-4122-B3C4-A366FCB00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803" y="2520950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92D4C16B-308E-4771-8EA1-C0E2B397E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453" y="349250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A4A91E23-74E5-40ED-A1A5-F58CD9A62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766" y="349250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B9CD2CB9-7B5A-49EA-951B-C0E9E225FA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7553" y="349250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F314E696-AA9F-4C67-9D2A-EC5DC98D0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816" y="349250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07FB993-A5F6-4EF6-B9BA-C6B8A29147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903" y="349250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5A165FE3-325A-4D1C-BA01-EB549518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091" y="349250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53">
              <a:extLst>
                <a:ext uri="{FF2B5EF4-FFF2-40B4-BE49-F238E27FC236}">
                  <a16:creationId xmlns:a16="http://schemas.microsoft.com/office/drawing/2014/main" id="{369120EF-C145-4307-A3C4-59F32190E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703" y="420688"/>
              <a:ext cx="52388" cy="52388"/>
            </a:xfrm>
            <a:prstGeom prst="ellipse">
              <a:avLst/>
            </a:pr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854BF311-746E-4647-9322-9A1E7271D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028" y="349250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4045FC29-CAD0-45D9-9FD0-175B7313E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278" y="349250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B5D50E95-AFBC-4861-B876-EBEA71480E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5366" y="349250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D8364D3E-6688-4E23-9B6B-366C74DE4E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2378" y="349250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4D4458B3-8896-4270-9983-4D8A14B80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641" y="349250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72CAE6E2-1AEE-4E5B-8D5B-57A11142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553" y="349250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85CD8943-D21B-4DAD-BD54-CEA305C59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728" y="349250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1">
              <a:extLst>
                <a:ext uri="{FF2B5EF4-FFF2-40B4-BE49-F238E27FC236}">
                  <a16:creationId xmlns:a16="http://schemas.microsoft.com/office/drawing/2014/main" id="{DAC3DE07-B3FC-4D6B-B7FC-54F4D5D67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278" y="349250"/>
              <a:ext cx="15875" cy="195263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DFA0D2FE-9D28-45E5-973F-DBC11D15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478" y="349250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3">
              <a:extLst>
                <a:ext uri="{FF2B5EF4-FFF2-40B4-BE49-F238E27FC236}">
                  <a16:creationId xmlns:a16="http://schemas.microsoft.com/office/drawing/2014/main" id="{7927D63A-93E7-42CF-A0D6-108D1504D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578" y="349250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6708868A-41F1-4F45-8E11-D4A0C7A74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578" y="420688"/>
              <a:ext cx="55563" cy="52388"/>
            </a:xfrm>
            <a:prstGeom prst="ellipse">
              <a:avLst/>
            </a:pr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5">
              <a:extLst>
                <a:ext uri="{FF2B5EF4-FFF2-40B4-BE49-F238E27FC236}">
                  <a16:creationId xmlns:a16="http://schemas.microsoft.com/office/drawing/2014/main" id="{572F82F2-FD2F-4DF5-B566-5E3E20309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666" y="349250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6">
              <a:extLst>
                <a:ext uri="{FF2B5EF4-FFF2-40B4-BE49-F238E27FC236}">
                  <a16:creationId xmlns:a16="http://schemas.microsoft.com/office/drawing/2014/main" id="{55292FEE-3510-4D82-BA59-A39C529726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2753" y="349250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7">
              <a:extLst>
                <a:ext uri="{FF2B5EF4-FFF2-40B4-BE49-F238E27FC236}">
                  <a16:creationId xmlns:a16="http://schemas.microsoft.com/office/drawing/2014/main" id="{4917A9D2-7828-4F0D-80DF-CF1AE3DE3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2941" y="349250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8">
              <a:extLst>
                <a:ext uri="{FF2B5EF4-FFF2-40B4-BE49-F238E27FC236}">
                  <a16:creationId xmlns:a16="http://schemas.microsoft.com/office/drawing/2014/main" id="{C9EC4E0F-6127-4F90-92BE-5ECC55DCC4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8203" y="349250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9">
              <a:extLst>
                <a:ext uri="{FF2B5EF4-FFF2-40B4-BE49-F238E27FC236}">
                  <a16:creationId xmlns:a16="http://schemas.microsoft.com/office/drawing/2014/main" id="{41F116C7-53E1-4C74-A619-164B5BC043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5053" y="349250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0">
              <a:extLst>
                <a:ext uri="{FF2B5EF4-FFF2-40B4-BE49-F238E27FC236}">
                  <a16:creationId xmlns:a16="http://schemas.microsoft.com/office/drawing/2014/main" id="{CF263D99-56AC-435E-B186-E2980576F1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0316" y="349250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1">
              <a:extLst>
                <a:ext uri="{FF2B5EF4-FFF2-40B4-BE49-F238E27FC236}">
                  <a16:creationId xmlns:a16="http://schemas.microsoft.com/office/drawing/2014/main" id="{47B4758B-261C-4440-9FA4-5C72402184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4791" y="349250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2">
              <a:extLst>
                <a:ext uri="{FF2B5EF4-FFF2-40B4-BE49-F238E27FC236}">
                  <a16:creationId xmlns:a16="http://schemas.microsoft.com/office/drawing/2014/main" id="{B8512CE0-542D-459A-AA29-C903C07224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3703" y="349250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3">
              <a:extLst>
                <a:ext uri="{FF2B5EF4-FFF2-40B4-BE49-F238E27FC236}">
                  <a16:creationId xmlns:a16="http://schemas.microsoft.com/office/drawing/2014/main" id="{518E4C91-5D95-4BC1-B2E7-055CBD2BA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78" y="2928938"/>
              <a:ext cx="6403975" cy="528638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4">
              <a:extLst>
                <a:ext uri="{FF2B5EF4-FFF2-40B4-BE49-F238E27FC236}">
                  <a16:creationId xmlns:a16="http://schemas.microsoft.com/office/drawing/2014/main" id="{474AAC18-911D-437C-B4C6-CE29A2370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928" y="3113088"/>
              <a:ext cx="180975" cy="188913"/>
            </a:xfrm>
            <a:custGeom>
              <a:avLst/>
              <a:gdLst>
                <a:gd name="T0" fmla="*/ 24 w 48"/>
                <a:gd name="T1" fmla="*/ 35 h 50"/>
                <a:gd name="T2" fmla="*/ 9 w 48"/>
                <a:gd name="T3" fmla="*/ 35 h 50"/>
                <a:gd name="T4" fmla="*/ 9 w 48"/>
                <a:gd name="T5" fmla="*/ 50 h 50"/>
                <a:gd name="T6" fmla="*/ 0 w 48"/>
                <a:gd name="T7" fmla="*/ 50 h 50"/>
                <a:gd name="T8" fmla="*/ 0 w 48"/>
                <a:gd name="T9" fmla="*/ 0 h 50"/>
                <a:gd name="T10" fmla="*/ 24 w 48"/>
                <a:gd name="T11" fmla="*/ 0 h 50"/>
                <a:gd name="T12" fmla="*/ 24 w 48"/>
                <a:gd name="T13" fmla="*/ 35 h 50"/>
                <a:gd name="T14" fmla="*/ 9 w 48"/>
                <a:gd name="T15" fmla="*/ 27 h 50"/>
                <a:gd name="T16" fmla="*/ 24 w 48"/>
                <a:gd name="T17" fmla="*/ 27 h 50"/>
                <a:gd name="T18" fmla="*/ 24 w 48"/>
                <a:gd name="T19" fmla="*/ 9 h 50"/>
                <a:gd name="T20" fmla="*/ 9 w 48"/>
                <a:gd name="T21" fmla="*/ 9 h 50"/>
                <a:gd name="T22" fmla="*/ 9 w 48"/>
                <a:gd name="T23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0">
                  <a:moveTo>
                    <a:pt x="24" y="35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48" y="0"/>
                    <a:pt x="48" y="35"/>
                    <a:pt x="24" y="35"/>
                  </a:cubicBezTo>
                  <a:close/>
                  <a:moveTo>
                    <a:pt x="9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36" y="27"/>
                    <a:pt x="36" y="9"/>
                    <a:pt x="24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5">
              <a:extLst>
                <a:ext uri="{FF2B5EF4-FFF2-40B4-BE49-F238E27FC236}">
                  <a16:creationId xmlns:a16="http://schemas.microsoft.com/office/drawing/2014/main" id="{62B0D4E3-1246-49CE-A978-44B92CAC6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03" y="3113088"/>
              <a:ext cx="134938" cy="188913"/>
            </a:xfrm>
            <a:custGeom>
              <a:avLst/>
              <a:gdLst>
                <a:gd name="T0" fmla="*/ 23 w 85"/>
                <a:gd name="T1" fmla="*/ 0 h 119"/>
                <a:gd name="T2" fmla="*/ 23 w 85"/>
                <a:gd name="T3" fmla="*/ 98 h 119"/>
                <a:gd name="T4" fmla="*/ 85 w 85"/>
                <a:gd name="T5" fmla="*/ 98 h 119"/>
                <a:gd name="T6" fmla="*/ 85 w 85"/>
                <a:gd name="T7" fmla="*/ 119 h 119"/>
                <a:gd name="T8" fmla="*/ 0 w 85"/>
                <a:gd name="T9" fmla="*/ 119 h 119"/>
                <a:gd name="T10" fmla="*/ 0 w 85"/>
                <a:gd name="T11" fmla="*/ 0 h 119"/>
                <a:gd name="T12" fmla="*/ 23 w 85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9">
                  <a:moveTo>
                    <a:pt x="23" y="0"/>
                  </a:moveTo>
                  <a:lnTo>
                    <a:pt x="23" y="98"/>
                  </a:lnTo>
                  <a:lnTo>
                    <a:pt x="85" y="98"/>
                  </a:lnTo>
                  <a:lnTo>
                    <a:pt x="85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6">
              <a:extLst>
                <a:ext uri="{FF2B5EF4-FFF2-40B4-BE49-F238E27FC236}">
                  <a16:creationId xmlns:a16="http://schemas.microsoft.com/office/drawing/2014/main" id="{0724CE21-D456-498C-AEB1-1D71625229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5603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5 w 133"/>
                <a:gd name="T3" fmla="*/ 96 h 119"/>
                <a:gd name="T4" fmla="*/ 23 w 133"/>
                <a:gd name="T5" fmla="*/ 119 h 119"/>
                <a:gd name="T6" fmla="*/ 0 w 133"/>
                <a:gd name="T7" fmla="*/ 119 h 119"/>
                <a:gd name="T8" fmla="*/ 54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6 w 133"/>
                <a:gd name="T15" fmla="*/ 119 h 119"/>
                <a:gd name="T16" fmla="*/ 97 w 133"/>
                <a:gd name="T17" fmla="*/ 96 h 119"/>
                <a:gd name="T18" fmla="*/ 66 w 133"/>
                <a:gd name="T19" fmla="*/ 24 h 119"/>
                <a:gd name="T20" fmla="*/ 45 w 133"/>
                <a:gd name="T21" fmla="*/ 77 h 119"/>
                <a:gd name="T22" fmla="*/ 87 w 133"/>
                <a:gd name="T23" fmla="*/ 77 h 119"/>
                <a:gd name="T24" fmla="*/ 66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5" y="96"/>
                  </a:lnTo>
                  <a:lnTo>
                    <a:pt x="23" y="119"/>
                  </a:lnTo>
                  <a:lnTo>
                    <a:pt x="0" y="119"/>
                  </a:lnTo>
                  <a:lnTo>
                    <a:pt x="54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6" y="119"/>
                  </a:lnTo>
                  <a:lnTo>
                    <a:pt x="97" y="96"/>
                  </a:lnTo>
                  <a:close/>
                  <a:moveTo>
                    <a:pt x="66" y="24"/>
                  </a:moveTo>
                  <a:lnTo>
                    <a:pt x="45" y="77"/>
                  </a:lnTo>
                  <a:lnTo>
                    <a:pt x="87" y="77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7">
              <a:extLst>
                <a:ext uri="{FF2B5EF4-FFF2-40B4-BE49-F238E27FC236}">
                  <a16:creationId xmlns:a16="http://schemas.microsoft.com/office/drawing/2014/main" id="{0F24A423-8B82-481C-B104-677F5EBDB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203" y="3113088"/>
              <a:ext cx="155575" cy="188913"/>
            </a:xfrm>
            <a:custGeom>
              <a:avLst/>
              <a:gdLst>
                <a:gd name="T0" fmla="*/ 76 w 98"/>
                <a:gd name="T1" fmla="*/ 0 h 119"/>
                <a:gd name="T2" fmla="*/ 98 w 98"/>
                <a:gd name="T3" fmla="*/ 0 h 119"/>
                <a:gd name="T4" fmla="*/ 98 w 98"/>
                <a:gd name="T5" fmla="*/ 119 h 119"/>
                <a:gd name="T6" fmla="*/ 84 w 98"/>
                <a:gd name="T7" fmla="*/ 119 h 119"/>
                <a:gd name="T8" fmla="*/ 84 w 98"/>
                <a:gd name="T9" fmla="*/ 119 h 119"/>
                <a:gd name="T10" fmla="*/ 22 w 98"/>
                <a:gd name="T11" fmla="*/ 38 h 119"/>
                <a:gd name="T12" fmla="*/ 22 w 98"/>
                <a:gd name="T13" fmla="*/ 119 h 119"/>
                <a:gd name="T14" fmla="*/ 0 w 98"/>
                <a:gd name="T15" fmla="*/ 119 h 119"/>
                <a:gd name="T16" fmla="*/ 0 w 98"/>
                <a:gd name="T17" fmla="*/ 0 h 119"/>
                <a:gd name="T18" fmla="*/ 17 w 98"/>
                <a:gd name="T19" fmla="*/ 0 h 119"/>
                <a:gd name="T20" fmla="*/ 76 w 98"/>
                <a:gd name="T21" fmla="*/ 74 h 119"/>
                <a:gd name="T22" fmla="*/ 76 w 98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19">
                  <a:moveTo>
                    <a:pt x="76" y="0"/>
                  </a:moveTo>
                  <a:lnTo>
                    <a:pt x="98" y="0"/>
                  </a:lnTo>
                  <a:lnTo>
                    <a:pt x="98" y="119"/>
                  </a:lnTo>
                  <a:lnTo>
                    <a:pt x="84" y="119"/>
                  </a:lnTo>
                  <a:lnTo>
                    <a:pt x="84" y="119"/>
                  </a:lnTo>
                  <a:lnTo>
                    <a:pt x="22" y="38"/>
                  </a:lnTo>
                  <a:lnTo>
                    <a:pt x="22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45739080-06A0-4422-844C-402982484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878" y="3113088"/>
              <a:ext cx="153988" cy="188913"/>
            </a:xfrm>
            <a:custGeom>
              <a:avLst/>
              <a:gdLst>
                <a:gd name="T0" fmla="*/ 75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5 w 97"/>
                <a:gd name="T21" fmla="*/ 74 h 119"/>
                <a:gd name="T22" fmla="*/ 75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5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5" y="7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79">
              <a:extLst>
                <a:ext uri="{FF2B5EF4-FFF2-40B4-BE49-F238E27FC236}">
                  <a16:creationId xmlns:a16="http://schemas.microsoft.com/office/drawing/2014/main" id="{2F518DAB-4E4D-43BB-B70E-15315B6FF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203" y="3113088"/>
              <a:ext cx="34925" cy="188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0">
              <a:extLst>
                <a:ext uri="{FF2B5EF4-FFF2-40B4-BE49-F238E27FC236}">
                  <a16:creationId xmlns:a16="http://schemas.microsoft.com/office/drawing/2014/main" id="{A69BF7BC-FD9C-4570-BEC5-BFACBC340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641" y="3113088"/>
              <a:ext cx="158750" cy="188913"/>
            </a:xfrm>
            <a:custGeom>
              <a:avLst/>
              <a:gdLst>
                <a:gd name="T0" fmla="*/ 76 w 100"/>
                <a:gd name="T1" fmla="*/ 0 h 119"/>
                <a:gd name="T2" fmla="*/ 100 w 100"/>
                <a:gd name="T3" fmla="*/ 0 h 119"/>
                <a:gd name="T4" fmla="*/ 100 w 100"/>
                <a:gd name="T5" fmla="*/ 119 h 119"/>
                <a:gd name="T6" fmla="*/ 86 w 100"/>
                <a:gd name="T7" fmla="*/ 119 h 119"/>
                <a:gd name="T8" fmla="*/ 86 w 100"/>
                <a:gd name="T9" fmla="*/ 119 h 119"/>
                <a:gd name="T10" fmla="*/ 24 w 100"/>
                <a:gd name="T11" fmla="*/ 38 h 119"/>
                <a:gd name="T12" fmla="*/ 24 w 100"/>
                <a:gd name="T13" fmla="*/ 119 h 119"/>
                <a:gd name="T14" fmla="*/ 0 w 100"/>
                <a:gd name="T15" fmla="*/ 119 h 119"/>
                <a:gd name="T16" fmla="*/ 0 w 100"/>
                <a:gd name="T17" fmla="*/ 0 h 119"/>
                <a:gd name="T18" fmla="*/ 19 w 100"/>
                <a:gd name="T19" fmla="*/ 0 h 119"/>
                <a:gd name="T20" fmla="*/ 76 w 100"/>
                <a:gd name="T21" fmla="*/ 74 h 119"/>
                <a:gd name="T22" fmla="*/ 76 w 100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19">
                  <a:moveTo>
                    <a:pt x="76" y="0"/>
                  </a:moveTo>
                  <a:lnTo>
                    <a:pt x="100" y="0"/>
                  </a:lnTo>
                  <a:lnTo>
                    <a:pt x="100" y="119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24" y="38"/>
                  </a:lnTo>
                  <a:lnTo>
                    <a:pt x="24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0AA517E0-97B3-4F07-A707-96C047885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616" y="3106738"/>
              <a:ext cx="177800" cy="200025"/>
            </a:xfrm>
            <a:custGeom>
              <a:avLst/>
              <a:gdLst>
                <a:gd name="T0" fmla="*/ 40 w 47"/>
                <a:gd name="T1" fmla="*/ 14 h 53"/>
                <a:gd name="T2" fmla="*/ 27 w 47"/>
                <a:gd name="T3" fmla="*/ 9 h 53"/>
                <a:gd name="T4" fmla="*/ 10 w 47"/>
                <a:gd name="T5" fmla="*/ 28 h 53"/>
                <a:gd name="T6" fmla="*/ 27 w 47"/>
                <a:gd name="T7" fmla="*/ 44 h 53"/>
                <a:gd name="T8" fmla="*/ 38 w 47"/>
                <a:gd name="T9" fmla="*/ 40 h 53"/>
                <a:gd name="T10" fmla="*/ 38 w 47"/>
                <a:gd name="T11" fmla="*/ 31 h 53"/>
                <a:gd name="T12" fmla="*/ 25 w 47"/>
                <a:gd name="T13" fmla="*/ 31 h 53"/>
                <a:gd name="T14" fmla="*/ 25 w 47"/>
                <a:gd name="T15" fmla="*/ 23 h 53"/>
                <a:gd name="T16" fmla="*/ 47 w 47"/>
                <a:gd name="T17" fmla="*/ 23 h 53"/>
                <a:gd name="T18" fmla="*/ 47 w 47"/>
                <a:gd name="T19" fmla="*/ 44 h 53"/>
                <a:gd name="T20" fmla="*/ 27 w 47"/>
                <a:gd name="T21" fmla="*/ 53 h 53"/>
                <a:gd name="T22" fmla="*/ 0 w 47"/>
                <a:gd name="T23" fmla="*/ 28 h 53"/>
                <a:gd name="T24" fmla="*/ 27 w 47"/>
                <a:gd name="T25" fmla="*/ 0 h 53"/>
                <a:gd name="T26" fmla="*/ 46 w 47"/>
                <a:gd name="T27" fmla="*/ 8 h 53"/>
                <a:gd name="T28" fmla="*/ 40 w 47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53">
                  <a:moveTo>
                    <a:pt x="40" y="14"/>
                  </a:moveTo>
                  <a:cubicBezTo>
                    <a:pt x="36" y="11"/>
                    <a:pt x="31" y="9"/>
                    <a:pt x="27" y="9"/>
                  </a:cubicBezTo>
                  <a:cubicBezTo>
                    <a:pt x="16" y="9"/>
                    <a:pt x="10" y="17"/>
                    <a:pt x="10" y="28"/>
                  </a:cubicBezTo>
                  <a:cubicBezTo>
                    <a:pt x="10" y="36"/>
                    <a:pt x="15" y="44"/>
                    <a:pt x="27" y="44"/>
                  </a:cubicBezTo>
                  <a:cubicBezTo>
                    <a:pt x="31" y="44"/>
                    <a:pt x="34" y="43"/>
                    <a:pt x="38" y="4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2" y="50"/>
                    <a:pt x="36" y="53"/>
                    <a:pt x="27" y="53"/>
                  </a:cubicBezTo>
                  <a:cubicBezTo>
                    <a:pt x="8" y="53"/>
                    <a:pt x="0" y="41"/>
                    <a:pt x="0" y="28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0" y="3"/>
                    <a:pt x="46" y="8"/>
                  </a:cubicBezTo>
                  <a:lnTo>
                    <a:pt x="4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2">
              <a:extLst>
                <a:ext uri="{FF2B5EF4-FFF2-40B4-BE49-F238E27FC236}">
                  <a16:creationId xmlns:a16="http://schemas.microsoft.com/office/drawing/2014/main" id="{FA150207-3427-4A9F-B446-1B2E4C321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853" y="3113088"/>
              <a:ext cx="158750" cy="188913"/>
            </a:xfrm>
            <a:custGeom>
              <a:avLst/>
              <a:gdLst>
                <a:gd name="T0" fmla="*/ 16 w 42"/>
                <a:gd name="T1" fmla="*/ 8 h 50"/>
                <a:gd name="T2" fmla="*/ 0 w 42"/>
                <a:gd name="T3" fmla="*/ 8 h 50"/>
                <a:gd name="T4" fmla="*/ 0 w 42"/>
                <a:gd name="T5" fmla="*/ 0 h 50"/>
                <a:gd name="T6" fmla="*/ 42 w 42"/>
                <a:gd name="T7" fmla="*/ 0 h 50"/>
                <a:gd name="T8" fmla="*/ 42 w 42"/>
                <a:gd name="T9" fmla="*/ 8 h 50"/>
                <a:gd name="T10" fmla="*/ 26 w 42"/>
                <a:gd name="T11" fmla="*/ 8 h 50"/>
                <a:gd name="T12" fmla="*/ 26 w 42"/>
                <a:gd name="T13" fmla="*/ 50 h 50"/>
                <a:gd name="T14" fmla="*/ 16 w 42"/>
                <a:gd name="T15" fmla="*/ 50 h 50"/>
                <a:gd name="T16" fmla="*/ 16 w 42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7" y="0"/>
                    <a:pt x="42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id="{2194B724-1544-44AF-BC12-EC5D00774B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6716" y="3109913"/>
              <a:ext cx="195263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9 w 52"/>
                <a:gd name="T11" fmla="*/ 26 h 52"/>
                <a:gd name="T12" fmla="*/ 26 w 52"/>
                <a:gd name="T13" fmla="*/ 43 h 52"/>
                <a:gd name="T14" fmla="*/ 42 w 52"/>
                <a:gd name="T15" fmla="*/ 26 h 52"/>
                <a:gd name="T16" fmla="*/ 26 w 52"/>
                <a:gd name="T17" fmla="*/ 8 h 52"/>
                <a:gd name="T18" fmla="*/ 9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1" y="39"/>
                    <a:pt x="43" y="52"/>
                    <a:pt x="26" y="52"/>
                  </a:cubicBezTo>
                  <a:cubicBezTo>
                    <a:pt x="8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9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2" y="26"/>
                  </a:cubicBezTo>
                  <a:cubicBezTo>
                    <a:pt x="42" y="18"/>
                    <a:pt x="38" y="8"/>
                    <a:pt x="26" y="8"/>
                  </a:cubicBezTo>
                  <a:cubicBezTo>
                    <a:pt x="14" y="8"/>
                    <a:pt x="9" y="18"/>
                    <a:pt x="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4">
              <a:extLst>
                <a:ext uri="{FF2B5EF4-FFF2-40B4-BE49-F238E27FC236}">
                  <a16:creationId xmlns:a16="http://schemas.microsoft.com/office/drawing/2014/main" id="{49488906-0800-420B-8CAD-DE56A4C42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966" y="3113088"/>
              <a:ext cx="200025" cy="188913"/>
            </a:xfrm>
            <a:custGeom>
              <a:avLst/>
              <a:gdLst>
                <a:gd name="T0" fmla="*/ 102 w 126"/>
                <a:gd name="T1" fmla="*/ 34 h 119"/>
                <a:gd name="T2" fmla="*/ 64 w 126"/>
                <a:gd name="T3" fmla="*/ 84 h 119"/>
                <a:gd name="T4" fmla="*/ 59 w 126"/>
                <a:gd name="T5" fmla="*/ 84 h 119"/>
                <a:gd name="T6" fmla="*/ 21 w 126"/>
                <a:gd name="T7" fmla="*/ 34 h 119"/>
                <a:gd name="T8" fmla="*/ 21 w 126"/>
                <a:gd name="T9" fmla="*/ 119 h 119"/>
                <a:gd name="T10" fmla="*/ 0 w 126"/>
                <a:gd name="T11" fmla="*/ 119 h 119"/>
                <a:gd name="T12" fmla="*/ 0 w 126"/>
                <a:gd name="T13" fmla="*/ 0 h 119"/>
                <a:gd name="T14" fmla="*/ 24 w 126"/>
                <a:gd name="T15" fmla="*/ 0 h 119"/>
                <a:gd name="T16" fmla="*/ 62 w 126"/>
                <a:gd name="T17" fmla="*/ 50 h 119"/>
                <a:gd name="T18" fmla="*/ 100 w 126"/>
                <a:gd name="T19" fmla="*/ 0 h 119"/>
                <a:gd name="T20" fmla="*/ 126 w 126"/>
                <a:gd name="T21" fmla="*/ 0 h 119"/>
                <a:gd name="T22" fmla="*/ 126 w 126"/>
                <a:gd name="T23" fmla="*/ 119 h 119"/>
                <a:gd name="T24" fmla="*/ 102 w 126"/>
                <a:gd name="T25" fmla="*/ 119 h 119"/>
                <a:gd name="T26" fmla="*/ 102 w 126"/>
                <a:gd name="T27" fmla="*/ 3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19">
                  <a:moveTo>
                    <a:pt x="102" y="34"/>
                  </a:moveTo>
                  <a:lnTo>
                    <a:pt x="64" y="84"/>
                  </a:lnTo>
                  <a:lnTo>
                    <a:pt x="59" y="84"/>
                  </a:lnTo>
                  <a:lnTo>
                    <a:pt x="21" y="34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2" y="50"/>
                  </a:lnTo>
                  <a:lnTo>
                    <a:pt x="100" y="0"/>
                  </a:lnTo>
                  <a:lnTo>
                    <a:pt x="126" y="0"/>
                  </a:lnTo>
                  <a:lnTo>
                    <a:pt x="126" y="119"/>
                  </a:lnTo>
                  <a:lnTo>
                    <a:pt x="102" y="119"/>
                  </a:lnTo>
                  <a:lnTo>
                    <a:pt x="10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5">
              <a:extLst>
                <a:ext uri="{FF2B5EF4-FFF2-40B4-BE49-F238E27FC236}">
                  <a16:creationId xmlns:a16="http://schemas.microsoft.com/office/drawing/2014/main" id="{5C4F6F77-A9DE-4CAE-BD8B-0085051CF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1216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6">
              <a:extLst>
                <a:ext uri="{FF2B5EF4-FFF2-40B4-BE49-F238E27FC236}">
                  <a16:creationId xmlns:a16="http://schemas.microsoft.com/office/drawing/2014/main" id="{13EFF15D-EB7D-4AEC-807B-8D44FCB98F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466" y="3113088"/>
              <a:ext cx="166688" cy="188913"/>
            </a:xfrm>
            <a:custGeom>
              <a:avLst/>
              <a:gdLst>
                <a:gd name="T0" fmla="*/ 44 w 44"/>
                <a:gd name="T1" fmla="*/ 50 h 50"/>
                <a:gd name="T2" fmla="*/ 33 w 44"/>
                <a:gd name="T3" fmla="*/ 50 h 50"/>
                <a:gd name="T4" fmla="*/ 18 w 44"/>
                <a:gd name="T5" fmla="*/ 33 h 50"/>
                <a:gd name="T6" fmla="*/ 9 w 44"/>
                <a:gd name="T7" fmla="*/ 33 h 50"/>
                <a:gd name="T8" fmla="*/ 9 w 44"/>
                <a:gd name="T9" fmla="*/ 50 h 50"/>
                <a:gd name="T10" fmla="*/ 0 w 44"/>
                <a:gd name="T11" fmla="*/ 50 h 50"/>
                <a:gd name="T12" fmla="*/ 0 w 44"/>
                <a:gd name="T13" fmla="*/ 0 h 50"/>
                <a:gd name="T14" fmla="*/ 24 w 44"/>
                <a:gd name="T15" fmla="*/ 0 h 50"/>
                <a:gd name="T16" fmla="*/ 42 w 44"/>
                <a:gd name="T17" fmla="*/ 16 h 50"/>
                <a:gd name="T18" fmla="*/ 29 w 44"/>
                <a:gd name="T19" fmla="*/ 32 h 50"/>
                <a:gd name="T20" fmla="*/ 44 w 44"/>
                <a:gd name="T21" fmla="*/ 49 h 50"/>
                <a:gd name="T22" fmla="*/ 44 w 44"/>
                <a:gd name="T23" fmla="*/ 50 h 50"/>
                <a:gd name="T24" fmla="*/ 9 w 44"/>
                <a:gd name="T25" fmla="*/ 9 h 50"/>
                <a:gd name="T26" fmla="*/ 9 w 44"/>
                <a:gd name="T27" fmla="*/ 25 h 50"/>
                <a:gd name="T28" fmla="*/ 24 w 44"/>
                <a:gd name="T29" fmla="*/ 25 h 50"/>
                <a:gd name="T30" fmla="*/ 32 w 44"/>
                <a:gd name="T31" fmla="*/ 17 h 50"/>
                <a:gd name="T32" fmla="*/ 24 w 44"/>
                <a:gd name="T33" fmla="*/ 9 h 50"/>
                <a:gd name="T34" fmla="*/ 9 w 44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44" y="50"/>
                  </a:lnTo>
                  <a:close/>
                  <a:moveTo>
                    <a:pt x="9" y="9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2" y="21"/>
                    <a:pt x="32" y="17"/>
                  </a:cubicBezTo>
                  <a:cubicBezTo>
                    <a:pt x="32" y="13"/>
                    <a:pt x="30" y="9"/>
                    <a:pt x="24" y="9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7">
              <a:extLst>
                <a:ext uri="{FF2B5EF4-FFF2-40B4-BE49-F238E27FC236}">
                  <a16:creationId xmlns:a16="http://schemas.microsoft.com/office/drawing/2014/main" id="{ADE9AF4A-70FC-4997-A9D3-12BEAC082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4441" y="3113088"/>
              <a:ext cx="169863" cy="188913"/>
            </a:xfrm>
            <a:custGeom>
              <a:avLst/>
              <a:gdLst>
                <a:gd name="T0" fmla="*/ 45 w 45"/>
                <a:gd name="T1" fmla="*/ 50 h 50"/>
                <a:gd name="T2" fmla="*/ 33 w 45"/>
                <a:gd name="T3" fmla="*/ 50 h 50"/>
                <a:gd name="T4" fmla="*/ 19 w 45"/>
                <a:gd name="T5" fmla="*/ 33 h 50"/>
                <a:gd name="T6" fmla="*/ 10 w 45"/>
                <a:gd name="T7" fmla="*/ 33 h 50"/>
                <a:gd name="T8" fmla="*/ 10 w 45"/>
                <a:gd name="T9" fmla="*/ 50 h 50"/>
                <a:gd name="T10" fmla="*/ 0 w 45"/>
                <a:gd name="T11" fmla="*/ 50 h 50"/>
                <a:gd name="T12" fmla="*/ 0 w 45"/>
                <a:gd name="T13" fmla="*/ 0 h 50"/>
                <a:gd name="T14" fmla="*/ 24 w 45"/>
                <a:gd name="T15" fmla="*/ 0 h 50"/>
                <a:gd name="T16" fmla="*/ 42 w 45"/>
                <a:gd name="T17" fmla="*/ 16 h 50"/>
                <a:gd name="T18" fmla="*/ 30 w 45"/>
                <a:gd name="T19" fmla="*/ 32 h 50"/>
                <a:gd name="T20" fmla="*/ 45 w 45"/>
                <a:gd name="T21" fmla="*/ 49 h 50"/>
                <a:gd name="T22" fmla="*/ 45 w 45"/>
                <a:gd name="T23" fmla="*/ 50 h 50"/>
                <a:gd name="T24" fmla="*/ 10 w 45"/>
                <a:gd name="T25" fmla="*/ 9 h 50"/>
                <a:gd name="T26" fmla="*/ 10 w 45"/>
                <a:gd name="T27" fmla="*/ 25 h 50"/>
                <a:gd name="T28" fmla="*/ 24 w 45"/>
                <a:gd name="T29" fmla="*/ 25 h 50"/>
                <a:gd name="T30" fmla="*/ 33 w 45"/>
                <a:gd name="T31" fmla="*/ 17 h 50"/>
                <a:gd name="T32" fmla="*/ 24 w 45"/>
                <a:gd name="T33" fmla="*/ 9 h 50"/>
                <a:gd name="T34" fmla="*/ 10 w 45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50">
                  <a:moveTo>
                    <a:pt x="45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30" y="32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0"/>
                  </a:lnTo>
                  <a:close/>
                  <a:moveTo>
                    <a:pt x="10" y="9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3" y="21"/>
                    <a:pt x="33" y="17"/>
                  </a:cubicBezTo>
                  <a:cubicBezTo>
                    <a:pt x="33" y="13"/>
                    <a:pt x="30" y="9"/>
                    <a:pt x="24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id="{48A6BAC0-D96E-4D11-B08F-42D8F1EC61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7478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9">
              <a:extLst>
                <a:ext uri="{FF2B5EF4-FFF2-40B4-BE49-F238E27FC236}">
                  <a16:creationId xmlns:a16="http://schemas.microsoft.com/office/drawing/2014/main" id="{62747820-EF40-4E00-BCAB-9712AA055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503" y="3113088"/>
              <a:ext cx="287338" cy="188913"/>
            </a:xfrm>
            <a:custGeom>
              <a:avLst/>
              <a:gdLst>
                <a:gd name="T0" fmla="*/ 138 w 181"/>
                <a:gd name="T1" fmla="*/ 119 h 119"/>
                <a:gd name="T2" fmla="*/ 119 w 181"/>
                <a:gd name="T3" fmla="*/ 119 h 119"/>
                <a:gd name="T4" fmla="*/ 105 w 181"/>
                <a:gd name="T5" fmla="*/ 81 h 119"/>
                <a:gd name="T6" fmla="*/ 90 w 181"/>
                <a:gd name="T7" fmla="*/ 43 h 119"/>
                <a:gd name="T8" fmla="*/ 79 w 181"/>
                <a:gd name="T9" fmla="*/ 81 h 119"/>
                <a:gd name="T10" fmla="*/ 64 w 181"/>
                <a:gd name="T11" fmla="*/ 119 h 119"/>
                <a:gd name="T12" fmla="*/ 45 w 181"/>
                <a:gd name="T13" fmla="*/ 119 h 119"/>
                <a:gd name="T14" fmla="*/ 0 w 181"/>
                <a:gd name="T15" fmla="*/ 0 h 119"/>
                <a:gd name="T16" fmla="*/ 26 w 181"/>
                <a:gd name="T17" fmla="*/ 0 h 119"/>
                <a:gd name="T18" fmla="*/ 55 w 181"/>
                <a:gd name="T19" fmla="*/ 86 h 119"/>
                <a:gd name="T20" fmla="*/ 83 w 181"/>
                <a:gd name="T21" fmla="*/ 0 h 119"/>
                <a:gd name="T22" fmla="*/ 98 w 181"/>
                <a:gd name="T23" fmla="*/ 0 h 119"/>
                <a:gd name="T24" fmla="*/ 128 w 181"/>
                <a:gd name="T25" fmla="*/ 86 h 119"/>
                <a:gd name="T26" fmla="*/ 155 w 181"/>
                <a:gd name="T27" fmla="*/ 0 h 119"/>
                <a:gd name="T28" fmla="*/ 181 w 181"/>
                <a:gd name="T29" fmla="*/ 0 h 119"/>
                <a:gd name="T30" fmla="*/ 138 w 181"/>
                <a:gd name="T3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119">
                  <a:moveTo>
                    <a:pt x="138" y="119"/>
                  </a:moveTo>
                  <a:lnTo>
                    <a:pt x="119" y="119"/>
                  </a:lnTo>
                  <a:lnTo>
                    <a:pt x="105" y="81"/>
                  </a:lnTo>
                  <a:lnTo>
                    <a:pt x="90" y="43"/>
                  </a:lnTo>
                  <a:lnTo>
                    <a:pt x="79" y="81"/>
                  </a:lnTo>
                  <a:lnTo>
                    <a:pt x="64" y="119"/>
                  </a:lnTo>
                  <a:lnTo>
                    <a:pt x="45" y="119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5" y="86"/>
                  </a:lnTo>
                  <a:lnTo>
                    <a:pt x="83" y="0"/>
                  </a:lnTo>
                  <a:lnTo>
                    <a:pt x="98" y="0"/>
                  </a:lnTo>
                  <a:lnTo>
                    <a:pt x="128" y="86"/>
                  </a:lnTo>
                  <a:lnTo>
                    <a:pt x="155" y="0"/>
                  </a:lnTo>
                  <a:lnTo>
                    <a:pt x="181" y="0"/>
                  </a:lnTo>
                  <a:lnTo>
                    <a:pt x="1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0">
              <a:extLst>
                <a:ext uri="{FF2B5EF4-FFF2-40B4-BE49-F238E27FC236}">
                  <a16:creationId xmlns:a16="http://schemas.microsoft.com/office/drawing/2014/main" id="{1B811D7B-5793-4BF0-8CE4-AC4788395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191" y="3113088"/>
              <a:ext cx="46038" cy="60325"/>
            </a:xfrm>
            <a:custGeom>
              <a:avLst/>
              <a:gdLst>
                <a:gd name="T0" fmla="*/ 8 w 29"/>
                <a:gd name="T1" fmla="*/ 0 h 38"/>
                <a:gd name="T2" fmla="*/ 29 w 29"/>
                <a:gd name="T3" fmla="*/ 0 h 38"/>
                <a:gd name="T4" fmla="*/ 17 w 29"/>
                <a:gd name="T5" fmla="*/ 38 h 38"/>
                <a:gd name="T6" fmla="*/ 0 w 29"/>
                <a:gd name="T7" fmla="*/ 38 h 38"/>
                <a:gd name="T8" fmla="*/ 8 w 2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8">
                  <a:moveTo>
                    <a:pt x="8" y="0"/>
                  </a:moveTo>
                  <a:lnTo>
                    <a:pt x="29" y="0"/>
                  </a:lnTo>
                  <a:lnTo>
                    <a:pt x="17" y="38"/>
                  </a:lnTo>
                  <a:lnTo>
                    <a:pt x="0" y="3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1">
              <a:extLst>
                <a:ext uri="{FF2B5EF4-FFF2-40B4-BE49-F238E27FC236}">
                  <a16:creationId xmlns:a16="http://schemas.microsoft.com/office/drawing/2014/main" id="{BE8067C1-4136-4C79-B3DD-D5CF2F339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341" y="3106738"/>
              <a:ext cx="161925" cy="200025"/>
            </a:xfrm>
            <a:custGeom>
              <a:avLst/>
              <a:gdLst>
                <a:gd name="T0" fmla="*/ 34 w 43"/>
                <a:gd name="T1" fmla="*/ 14 h 53"/>
                <a:gd name="T2" fmla="*/ 22 w 43"/>
                <a:gd name="T3" fmla="*/ 8 h 53"/>
                <a:gd name="T4" fmla="*/ 12 w 43"/>
                <a:gd name="T5" fmla="*/ 15 h 53"/>
                <a:gd name="T6" fmla="*/ 23 w 43"/>
                <a:gd name="T7" fmla="*/ 21 h 53"/>
                <a:gd name="T8" fmla="*/ 43 w 43"/>
                <a:gd name="T9" fmla="*/ 37 h 53"/>
                <a:gd name="T10" fmla="*/ 22 w 43"/>
                <a:gd name="T11" fmla="*/ 53 h 53"/>
                <a:gd name="T12" fmla="*/ 0 w 43"/>
                <a:gd name="T13" fmla="*/ 41 h 53"/>
                <a:gd name="T14" fmla="*/ 8 w 43"/>
                <a:gd name="T15" fmla="*/ 37 h 53"/>
                <a:gd name="T16" fmla="*/ 22 w 43"/>
                <a:gd name="T17" fmla="*/ 45 h 53"/>
                <a:gd name="T18" fmla="*/ 34 w 43"/>
                <a:gd name="T19" fmla="*/ 37 h 53"/>
                <a:gd name="T20" fmla="*/ 22 w 43"/>
                <a:gd name="T21" fmla="*/ 30 h 53"/>
                <a:gd name="T22" fmla="*/ 2 w 43"/>
                <a:gd name="T23" fmla="*/ 15 h 53"/>
                <a:gd name="T24" fmla="*/ 22 w 43"/>
                <a:gd name="T25" fmla="*/ 0 h 53"/>
                <a:gd name="T26" fmla="*/ 42 w 43"/>
                <a:gd name="T27" fmla="*/ 10 h 53"/>
                <a:gd name="T28" fmla="*/ 34 w 43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34" y="14"/>
                  </a:moveTo>
                  <a:cubicBezTo>
                    <a:pt x="32" y="11"/>
                    <a:pt x="28" y="8"/>
                    <a:pt x="22" y="8"/>
                  </a:cubicBezTo>
                  <a:cubicBezTo>
                    <a:pt x="15" y="8"/>
                    <a:pt x="12" y="11"/>
                    <a:pt x="12" y="15"/>
                  </a:cubicBezTo>
                  <a:cubicBezTo>
                    <a:pt x="12" y="19"/>
                    <a:pt x="17" y="21"/>
                    <a:pt x="23" y="21"/>
                  </a:cubicBezTo>
                  <a:cubicBezTo>
                    <a:pt x="33" y="23"/>
                    <a:pt x="43" y="25"/>
                    <a:pt x="43" y="37"/>
                  </a:cubicBezTo>
                  <a:cubicBezTo>
                    <a:pt x="43" y="48"/>
                    <a:pt x="33" y="53"/>
                    <a:pt x="22" y="53"/>
                  </a:cubicBezTo>
                  <a:cubicBezTo>
                    <a:pt x="12" y="53"/>
                    <a:pt x="4" y="50"/>
                    <a:pt x="0" y="41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42"/>
                    <a:pt x="16" y="45"/>
                    <a:pt x="22" y="45"/>
                  </a:cubicBezTo>
                  <a:cubicBezTo>
                    <a:pt x="28" y="45"/>
                    <a:pt x="34" y="43"/>
                    <a:pt x="34" y="37"/>
                  </a:cubicBezTo>
                  <a:cubicBezTo>
                    <a:pt x="34" y="33"/>
                    <a:pt x="29" y="31"/>
                    <a:pt x="22" y="30"/>
                  </a:cubicBezTo>
                  <a:cubicBezTo>
                    <a:pt x="12" y="29"/>
                    <a:pt x="2" y="26"/>
                    <a:pt x="2" y="15"/>
                  </a:cubicBezTo>
                  <a:cubicBezTo>
                    <a:pt x="2" y="4"/>
                    <a:pt x="13" y="0"/>
                    <a:pt x="22" y="0"/>
                  </a:cubicBezTo>
                  <a:cubicBezTo>
                    <a:pt x="30" y="0"/>
                    <a:pt x="38" y="2"/>
                    <a:pt x="42" y="10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2">
              <a:extLst>
                <a:ext uri="{FF2B5EF4-FFF2-40B4-BE49-F238E27FC236}">
                  <a16:creationId xmlns:a16="http://schemas.microsoft.com/office/drawing/2014/main" id="{4D6D6941-EC01-4DE6-A5C4-60A899E8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703" y="3113088"/>
              <a:ext cx="155575" cy="188913"/>
            </a:xfrm>
            <a:custGeom>
              <a:avLst/>
              <a:gdLst>
                <a:gd name="T0" fmla="*/ 16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6 w 41"/>
                <a:gd name="T15" fmla="*/ 50 h 50"/>
                <a:gd name="T16" fmla="*/ 16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7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3">
              <a:extLst>
                <a:ext uri="{FF2B5EF4-FFF2-40B4-BE49-F238E27FC236}">
                  <a16:creationId xmlns:a16="http://schemas.microsoft.com/office/drawing/2014/main" id="{177EE0AB-2CEB-4C27-992D-6F51AB78AE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9503" y="3113088"/>
              <a:ext cx="169863" cy="188913"/>
            </a:xfrm>
            <a:custGeom>
              <a:avLst/>
              <a:gdLst>
                <a:gd name="T0" fmla="*/ 45 w 45"/>
                <a:gd name="T1" fmla="*/ 50 h 50"/>
                <a:gd name="T2" fmla="*/ 33 w 45"/>
                <a:gd name="T3" fmla="*/ 50 h 50"/>
                <a:gd name="T4" fmla="*/ 19 w 45"/>
                <a:gd name="T5" fmla="*/ 33 h 50"/>
                <a:gd name="T6" fmla="*/ 10 w 45"/>
                <a:gd name="T7" fmla="*/ 33 h 50"/>
                <a:gd name="T8" fmla="*/ 10 w 45"/>
                <a:gd name="T9" fmla="*/ 50 h 50"/>
                <a:gd name="T10" fmla="*/ 0 w 45"/>
                <a:gd name="T11" fmla="*/ 50 h 50"/>
                <a:gd name="T12" fmla="*/ 0 w 45"/>
                <a:gd name="T13" fmla="*/ 0 h 50"/>
                <a:gd name="T14" fmla="*/ 24 w 45"/>
                <a:gd name="T15" fmla="*/ 0 h 50"/>
                <a:gd name="T16" fmla="*/ 42 w 45"/>
                <a:gd name="T17" fmla="*/ 16 h 50"/>
                <a:gd name="T18" fmla="*/ 29 w 45"/>
                <a:gd name="T19" fmla="*/ 32 h 50"/>
                <a:gd name="T20" fmla="*/ 45 w 45"/>
                <a:gd name="T21" fmla="*/ 49 h 50"/>
                <a:gd name="T22" fmla="*/ 45 w 45"/>
                <a:gd name="T23" fmla="*/ 50 h 50"/>
                <a:gd name="T24" fmla="*/ 10 w 45"/>
                <a:gd name="T25" fmla="*/ 9 h 50"/>
                <a:gd name="T26" fmla="*/ 10 w 45"/>
                <a:gd name="T27" fmla="*/ 25 h 50"/>
                <a:gd name="T28" fmla="*/ 24 w 45"/>
                <a:gd name="T29" fmla="*/ 25 h 50"/>
                <a:gd name="T30" fmla="*/ 33 w 45"/>
                <a:gd name="T31" fmla="*/ 17 h 50"/>
                <a:gd name="T32" fmla="*/ 24 w 45"/>
                <a:gd name="T33" fmla="*/ 9 h 50"/>
                <a:gd name="T34" fmla="*/ 10 w 45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50">
                  <a:moveTo>
                    <a:pt x="45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0"/>
                  </a:lnTo>
                  <a:close/>
                  <a:moveTo>
                    <a:pt x="10" y="9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3" y="21"/>
                    <a:pt x="33" y="17"/>
                  </a:cubicBezTo>
                  <a:cubicBezTo>
                    <a:pt x="33" y="13"/>
                    <a:pt x="30" y="9"/>
                    <a:pt x="24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4">
              <a:extLst>
                <a:ext uri="{FF2B5EF4-FFF2-40B4-BE49-F238E27FC236}">
                  <a16:creationId xmlns:a16="http://schemas.microsoft.com/office/drawing/2014/main" id="{BAA84657-7483-485A-BC3F-8A44ED7EF8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428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6 w 133"/>
                <a:gd name="T3" fmla="*/ 96 h 119"/>
                <a:gd name="T4" fmla="*/ 26 w 133"/>
                <a:gd name="T5" fmla="*/ 119 h 119"/>
                <a:gd name="T6" fmla="*/ 0 w 133"/>
                <a:gd name="T7" fmla="*/ 119 h 119"/>
                <a:gd name="T8" fmla="*/ 55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7 w 133"/>
                <a:gd name="T15" fmla="*/ 119 h 119"/>
                <a:gd name="T16" fmla="*/ 97 w 133"/>
                <a:gd name="T17" fmla="*/ 96 h 119"/>
                <a:gd name="T18" fmla="*/ 66 w 133"/>
                <a:gd name="T19" fmla="*/ 24 h 119"/>
                <a:gd name="T20" fmla="*/ 45 w 133"/>
                <a:gd name="T21" fmla="*/ 77 h 119"/>
                <a:gd name="T22" fmla="*/ 88 w 133"/>
                <a:gd name="T23" fmla="*/ 77 h 119"/>
                <a:gd name="T24" fmla="*/ 66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6" y="96"/>
                  </a:lnTo>
                  <a:lnTo>
                    <a:pt x="26" y="119"/>
                  </a:lnTo>
                  <a:lnTo>
                    <a:pt x="0" y="119"/>
                  </a:lnTo>
                  <a:lnTo>
                    <a:pt x="55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7" y="119"/>
                  </a:lnTo>
                  <a:lnTo>
                    <a:pt x="97" y="96"/>
                  </a:lnTo>
                  <a:close/>
                  <a:moveTo>
                    <a:pt x="66" y="24"/>
                  </a:moveTo>
                  <a:lnTo>
                    <a:pt x="45" y="77"/>
                  </a:lnTo>
                  <a:lnTo>
                    <a:pt x="88" y="77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5">
              <a:extLst>
                <a:ext uri="{FF2B5EF4-FFF2-40B4-BE49-F238E27FC236}">
                  <a16:creationId xmlns:a16="http://schemas.microsoft.com/office/drawing/2014/main" id="{990AA715-D6BA-4F31-B46A-DEE5879F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616" y="3113088"/>
              <a:ext cx="153988" cy="188913"/>
            </a:xfrm>
            <a:custGeom>
              <a:avLst/>
              <a:gdLst>
                <a:gd name="T0" fmla="*/ 76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6 w 97"/>
                <a:gd name="T21" fmla="*/ 74 h 119"/>
                <a:gd name="T22" fmla="*/ 76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6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6">
              <a:extLst>
                <a:ext uri="{FF2B5EF4-FFF2-40B4-BE49-F238E27FC236}">
                  <a16:creationId xmlns:a16="http://schemas.microsoft.com/office/drawing/2014/main" id="{881BC27C-8473-4415-AC80-6CDE679C7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591" y="3106738"/>
              <a:ext cx="161925" cy="200025"/>
            </a:xfrm>
            <a:custGeom>
              <a:avLst/>
              <a:gdLst>
                <a:gd name="T0" fmla="*/ 34 w 43"/>
                <a:gd name="T1" fmla="*/ 14 h 53"/>
                <a:gd name="T2" fmla="*/ 22 w 43"/>
                <a:gd name="T3" fmla="*/ 8 h 53"/>
                <a:gd name="T4" fmla="*/ 11 w 43"/>
                <a:gd name="T5" fmla="*/ 15 h 53"/>
                <a:gd name="T6" fmla="*/ 23 w 43"/>
                <a:gd name="T7" fmla="*/ 21 h 53"/>
                <a:gd name="T8" fmla="*/ 43 w 43"/>
                <a:gd name="T9" fmla="*/ 37 h 53"/>
                <a:gd name="T10" fmla="*/ 22 w 43"/>
                <a:gd name="T11" fmla="*/ 53 h 53"/>
                <a:gd name="T12" fmla="*/ 0 w 43"/>
                <a:gd name="T13" fmla="*/ 41 h 53"/>
                <a:gd name="T14" fmla="*/ 8 w 43"/>
                <a:gd name="T15" fmla="*/ 37 h 53"/>
                <a:gd name="T16" fmla="*/ 22 w 43"/>
                <a:gd name="T17" fmla="*/ 45 h 53"/>
                <a:gd name="T18" fmla="*/ 33 w 43"/>
                <a:gd name="T19" fmla="*/ 37 h 53"/>
                <a:gd name="T20" fmla="*/ 22 w 43"/>
                <a:gd name="T21" fmla="*/ 30 h 53"/>
                <a:gd name="T22" fmla="*/ 2 w 43"/>
                <a:gd name="T23" fmla="*/ 15 h 53"/>
                <a:gd name="T24" fmla="*/ 22 w 43"/>
                <a:gd name="T25" fmla="*/ 0 h 53"/>
                <a:gd name="T26" fmla="*/ 41 w 43"/>
                <a:gd name="T27" fmla="*/ 10 h 53"/>
                <a:gd name="T28" fmla="*/ 34 w 43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34" y="14"/>
                  </a:moveTo>
                  <a:cubicBezTo>
                    <a:pt x="32" y="11"/>
                    <a:pt x="27" y="8"/>
                    <a:pt x="22" y="8"/>
                  </a:cubicBezTo>
                  <a:cubicBezTo>
                    <a:pt x="15" y="8"/>
                    <a:pt x="11" y="11"/>
                    <a:pt x="11" y="15"/>
                  </a:cubicBezTo>
                  <a:cubicBezTo>
                    <a:pt x="11" y="19"/>
                    <a:pt x="17" y="21"/>
                    <a:pt x="23" y="21"/>
                  </a:cubicBezTo>
                  <a:cubicBezTo>
                    <a:pt x="33" y="23"/>
                    <a:pt x="43" y="25"/>
                    <a:pt x="43" y="37"/>
                  </a:cubicBezTo>
                  <a:cubicBezTo>
                    <a:pt x="43" y="48"/>
                    <a:pt x="33" y="53"/>
                    <a:pt x="22" y="53"/>
                  </a:cubicBezTo>
                  <a:cubicBezTo>
                    <a:pt x="12" y="53"/>
                    <a:pt x="4" y="50"/>
                    <a:pt x="0" y="41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42"/>
                    <a:pt x="16" y="45"/>
                    <a:pt x="22" y="45"/>
                  </a:cubicBezTo>
                  <a:cubicBezTo>
                    <a:pt x="28" y="45"/>
                    <a:pt x="33" y="43"/>
                    <a:pt x="33" y="37"/>
                  </a:cubicBezTo>
                  <a:cubicBezTo>
                    <a:pt x="33" y="33"/>
                    <a:pt x="29" y="31"/>
                    <a:pt x="22" y="30"/>
                  </a:cubicBezTo>
                  <a:cubicBezTo>
                    <a:pt x="12" y="29"/>
                    <a:pt x="2" y="26"/>
                    <a:pt x="2" y="15"/>
                  </a:cubicBezTo>
                  <a:cubicBezTo>
                    <a:pt x="2" y="4"/>
                    <a:pt x="12" y="0"/>
                    <a:pt x="22" y="0"/>
                  </a:cubicBezTo>
                  <a:cubicBezTo>
                    <a:pt x="29" y="0"/>
                    <a:pt x="37" y="2"/>
                    <a:pt x="41" y="10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7">
              <a:extLst>
                <a:ext uri="{FF2B5EF4-FFF2-40B4-BE49-F238E27FC236}">
                  <a16:creationId xmlns:a16="http://schemas.microsoft.com/office/drawing/2014/main" id="{1F01D274-6C65-4701-910C-537AB7F43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9916" y="3113088"/>
              <a:ext cx="180975" cy="188913"/>
            </a:xfrm>
            <a:custGeom>
              <a:avLst/>
              <a:gdLst>
                <a:gd name="T0" fmla="*/ 24 w 48"/>
                <a:gd name="T1" fmla="*/ 35 h 50"/>
                <a:gd name="T2" fmla="*/ 10 w 48"/>
                <a:gd name="T3" fmla="*/ 35 h 50"/>
                <a:gd name="T4" fmla="*/ 10 w 48"/>
                <a:gd name="T5" fmla="*/ 50 h 50"/>
                <a:gd name="T6" fmla="*/ 0 w 48"/>
                <a:gd name="T7" fmla="*/ 50 h 50"/>
                <a:gd name="T8" fmla="*/ 0 w 48"/>
                <a:gd name="T9" fmla="*/ 0 h 50"/>
                <a:gd name="T10" fmla="*/ 24 w 48"/>
                <a:gd name="T11" fmla="*/ 0 h 50"/>
                <a:gd name="T12" fmla="*/ 24 w 48"/>
                <a:gd name="T13" fmla="*/ 35 h 50"/>
                <a:gd name="T14" fmla="*/ 10 w 48"/>
                <a:gd name="T15" fmla="*/ 27 h 50"/>
                <a:gd name="T16" fmla="*/ 24 w 48"/>
                <a:gd name="T17" fmla="*/ 27 h 50"/>
                <a:gd name="T18" fmla="*/ 24 w 48"/>
                <a:gd name="T19" fmla="*/ 9 h 50"/>
                <a:gd name="T20" fmla="*/ 10 w 48"/>
                <a:gd name="T21" fmla="*/ 9 h 50"/>
                <a:gd name="T22" fmla="*/ 10 w 48"/>
                <a:gd name="T23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0">
                  <a:moveTo>
                    <a:pt x="24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48" y="0"/>
                    <a:pt x="48" y="35"/>
                    <a:pt x="24" y="35"/>
                  </a:cubicBezTo>
                  <a:close/>
                  <a:moveTo>
                    <a:pt x="10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36" y="27"/>
                    <a:pt x="36" y="9"/>
                    <a:pt x="24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8">
              <a:extLst>
                <a:ext uri="{FF2B5EF4-FFF2-40B4-BE49-F238E27FC236}">
                  <a16:creationId xmlns:a16="http://schemas.microsoft.com/office/drawing/2014/main" id="{C8C68BB3-97F0-4D6D-BAEF-9437E20680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4541" y="3109913"/>
              <a:ext cx="195263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9">
              <a:extLst>
                <a:ext uri="{FF2B5EF4-FFF2-40B4-BE49-F238E27FC236}">
                  <a16:creationId xmlns:a16="http://schemas.microsoft.com/office/drawing/2014/main" id="{3E8598A7-69FC-4EE3-AFAD-0C591D444D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6791" y="3113088"/>
              <a:ext cx="165100" cy="188913"/>
            </a:xfrm>
            <a:custGeom>
              <a:avLst/>
              <a:gdLst>
                <a:gd name="T0" fmla="*/ 44 w 44"/>
                <a:gd name="T1" fmla="*/ 50 h 50"/>
                <a:gd name="T2" fmla="*/ 33 w 44"/>
                <a:gd name="T3" fmla="*/ 50 h 50"/>
                <a:gd name="T4" fmla="*/ 19 w 44"/>
                <a:gd name="T5" fmla="*/ 33 h 50"/>
                <a:gd name="T6" fmla="*/ 9 w 44"/>
                <a:gd name="T7" fmla="*/ 33 h 50"/>
                <a:gd name="T8" fmla="*/ 9 w 44"/>
                <a:gd name="T9" fmla="*/ 50 h 50"/>
                <a:gd name="T10" fmla="*/ 0 w 44"/>
                <a:gd name="T11" fmla="*/ 50 h 50"/>
                <a:gd name="T12" fmla="*/ 0 w 44"/>
                <a:gd name="T13" fmla="*/ 0 h 50"/>
                <a:gd name="T14" fmla="*/ 24 w 44"/>
                <a:gd name="T15" fmla="*/ 0 h 50"/>
                <a:gd name="T16" fmla="*/ 42 w 44"/>
                <a:gd name="T17" fmla="*/ 16 h 50"/>
                <a:gd name="T18" fmla="*/ 29 w 44"/>
                <a:gd name="T19" fmla="*/ 32 h 50"/>
                <a:gd name="T20" fmla="*/ 44 w 44"/>
                <a:gd name="T21" fmla="*/ 49 h 50"/>
                <a:gd name="T22" fmla="*/ 44 w 44"/>
                <a:gd name="T23" fmla="*/ 50 h 50"/>
                <a:gd name="T24" fmla="*/ 9 w 44"/>
                <a:gd name="T25" fmla="*/ 9 h 50"/>
                <a:gd name="T26" fmla="*/ 9 w 44"/>
                <a:gd name="T27" fmla="*/ 25 h 50"/>
                <a:gd name="T28" fmla="*/ 24 w 44"/>
                <a:gd name="T29" fmla="*/ 25 h 50"/>
                <a:gd name="T30" fmla="*/ 32 w 44"/>
                <a:gd name="T31" fmla="*/ 17 h 50"/>
                <a:gd name="T32" fmla="*/ 24 w 44"/>
                <a:gd name="T33" fmla="*/ 9 h 50"/>
                <a:gd name="T34" fmla="*/ 9 w 44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44" y="50"/>
                  </a:lnTo>
                  <a:close/>
                  <a:moveTo>
                    <a:pt x="9" y="9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2" y="21"/>
                    <a:pt x="32" y="17"/>
                  </a:cubicBezTo>
                  <a:cubicBezTo>
                    <a:pt x="32" y="13"/>
                    <a:pt x="30" y="9"/>
                    <a:pt x="24" y="9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0">
              <a:extLst>
                <a:ext uri="{FF2B5EF4-FFF2-40B4-BE49-F238E27FC236}">
                  <a16:creationId xmlns:a16="http://schemas.microsoft.com/office/drawing/2014/main" id="{4AFF5269-EC7A-43CF-A682-FAB381815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766" y="3113088"/>
              <a:ext cx="153988" cy="188913"/>
            </a:xfrm>
            <a:custGeom>
              <a:avLst/>
              <a:gdLst>
                <a:gd name="T0" fmla="*/ 15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5 w 41"/>
                <a:gd name="T15" fmla="*/ 50 h 50"/>
                <a:gd name="T16" fmla="*/ 15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5" y="50"/>
                    <a:pt x="15" y="50"/>
                    <a:pt x="15" y="50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1">
              <a:extLst>
                <a:ext uri="{FF2B5EF4-FFF2-40B4-BE49-F238E27FC236}">
                  <a16:creationId xmlns:a16="http://schemas.microsoft.com/office/drawing/2014/main" id="{C014B6B7-7DD3-43B9-AC58-76326D489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1753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6 w 133"/>
                <a:gd name="T3" fmla="*/ 96 h 119"/>
                <a:gd name="T4" fmla="*/ 26 w 133"/>
                <a:gd name="T5" fmla="*/ 119 h 119"/>
                <a:gd name="T6" fmla="*/ 0 w 133"/>
                <a:gd name="T7" fmla="*/ 119 h 119"/>
                <a:gd name="T8" fmla="*/ 55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7 w 133"/>
                <a:gd name="T15" fmla="*/ 119 h 119"/>
                <a:gd name="T16" fmla="*/ 97 w 133"/>
                <a:gd name="T17" fmla="*/ 96 h 119"/>
                <a:gd name="T18" fmla="*/ 67 w 133"/>
                <a:gd name="T19" fmla="*/ 24 h 119"/>
                <a:gd name="T20" fmla="*/ 45 w 133"/>
                <a:gd name="T21" fmla="*/ 77 h 119"/>
                <a:gd name="T22" fmla="*/ 88 w 133"/>
                <a:gd name="T23" fmla="*/ 77 h 119"/>
                <a:gd name="T24" fmla="*/ 67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6" y="96"/>
                  </a:lnTo>
                  <a:lnTo>
                    <a:pt x="26" y="119"/>
                  </a:lnTo>
                  <a:lnTo>
                    <a:pt x="0" y="119"/>
                  </a:lnTo>
                  <a:lnTo>
                    <a:pt x="55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7" y="119"/>
                  </a:lnTo>
                  <a:lnTo>
                    <a:pt x="97" y="96"/>
                  </a:lnTo>
                  <a:close/>
                  <a:moveTo>
                    <a:pt x="67" y="24"/>
                  </a:moveTo>
                  <a:lnTo>
                    <a:pt x="45" y="77"/>
                  </a:lnTo>
                  <a:lnTo>
                    <a:pt x="88" y="77"/>
                  </a:lnTo>
                  <a:lnTo>
                    <a:pt x="67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2">
              <a:extLst>
                <a:ext uri="{FF2B5EF4-FFF2-40B4-BE49-F238E27FC236}">
                  <a16:creationId xmlns:a16="http://schemas.microsoft.com/office/drawing/2014/main" id="{E60F3D9C-0B12-4237-9FC4-D637BEB5A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903" y="3113088"/>
              <a:ext cx="155575" cy="188913"/>
            </a:xfrm>
            <a:custGeom>
              <a:avLst/>
              <a:gdLst>
                <a:gd name="T0" fmla="*/ 16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6 w 41"/>
                <a:gd name="T15" fmla="*/ 50 h 50"/>
                <a:gd name="T16" fmla="*/ 16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3">
              <a:extLst>
                <a:ext uri="{FF2B5EF4-FFF2-40B4-BE49-F238E27FC236}">
                  <a16:creationId xmlns:a16="http://schemas.microsoft.com/office/drawing/2014/main" id="{99D66AC8-64B6-4406-9EF4-CF1D800F7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3703" y="3113088"/>
              <a:ext cx="33338" cy="188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4">
              <a:extLst>
                <a:ext uri="{FF2B5EF4-FFF2-40B4-BE49-F238E27FC236}">
                  <a16:creationId xmlns:a16="http://schemas.microsoft.com/office/drawing/2014/main" id="{8C583B1F-E443-4A19-AF9F-70B098A9AD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7203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4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3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10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5">
              <a:extLst>
                <a:ext uri="{FF2B5EF4-FFF2-40B4-BE49-F238E27FC236}">
                  <a16:creationId xmlns:a16="http://schemas.microsoft.com/office/drawing/2014/main" id="{EF39E3AE-1076-4027-BA2E-0486CB8A4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216" y="3113088"/>
              <a:ext cx="153988" cy="188913"/>
            </a:xfrm>
            <a:custGeom>
              <a:avLst/>
              <a:gdLst>
                <a:gd name="T0" fmla="*/ 76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6 w 97"/>
                <a:gd name="T21" fmla="*/ 74 h 119"/>
                <a:gd name="T22" fmla="*/ 76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6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19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CDE054-3DFF-4A9A-AC48-5382349C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81" y="98323"/>
            <a:ext cx="964692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25089C-7FD0-40D6-A54A-1B0C4CE326A6}"/>
              </a:ext>
            </a:extLst>
          </p:cNvPr>
          <p:cNvSpPr/>
          <p:nvPr userDrawn="1"/>
        </p:nvSpPr>
        <p:spPr>
          <a:xfrm>
            <a:off x="0" y="6469626"/>
            <a:ext cx="12192000" cy="388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C779E9-751A-4C35-9691-B056DF6B82B6}"/>
              </a:ext>
            </a:extLst>
          </p:cNvPr>
          <p:cNvGrpSpPr/>
          <p:nvPr userDrawn="1"/>
        </p:nvGrpSpPr>
        <p:grpSpPr>
          <a:xfrm>
            <a:off x="10319455" y="245038"/>
            <a:ext cx="1579357" cy="764306"/>
            <a:chOff x="534578" y="349250"/>
            <a:chExt cx="6423026" cy="310832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CF522A3-9641-4F08-BBF4-1273BE592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578" y="823913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72FA649-05FD-4261-B217-0C29F3DCE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541" y="798513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D562C13-ED9F-423C-B110-EE826F579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828675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C305B92-8A88-4108-9D87-A3262FAC7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841" y="798513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BB31CF70-0591-4489-8810-D492277CA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578" y="823913"/>
              <a:ext cx="1230313" cy="1371600"/>
            </a:xfrm>
            <a:custGeom>
              <a:avLst/>
              <a:gdLst>
                <a:gd name="T0" fmla="*/ 324 w 326"/>
                <a:gd name="T1" fmla="*/ 179 h 363"/>
                <a:gd name="T2" fmla="*/ 143 w 326"/>
                <a:gd name="T3" fmla="*/ 363 h 363"/>
                <a:gd name="T4" fmla="*/ 0 w 326"/>
                <a:gd name="T5" fmla="*/ 363 h 363"/>
                <a:gd name="T6" fmla="*/ 0 w 326"/>
                <a:gd name="T7" fmla="*/ 0 h 363"/>
                <a:gd name="T8" fmla="*/ 143 w 326"/>
                <a:gd name="T9" fmla="*/ 0 h 363"/>
                <a:gd name="T10" fmla="*/ 324 w 326"/>
                <a:gd name="T11" fmla="*/ 179 h 363"/>
                <a:gd name="T12" fmla="*/ 68 w 326"/>
                <a:gd name="T13" fmla="*/ 297 h 363"/>
                <a:gd name="T14" fmla="*/ 143 w 326"/>
                <a:gd name="T15" fmla="*/ 297 h 363"/>
                <a:gd name="T16" fmla="*/ 256 w 326"/>
                <a:gd name="T17" fmla="*/ 178 h 363"/>
                <a:gd name="T18" fmla="*/ 143 w 326"/>
                <a:gd name="T19" fmla="*/ 65 h 363"/>
                <a:gd name="T20" fmla="*/ 68 w 326"/>
                <a:gd name="T21" fmla="*/ 65 h 363"/>
                <a:gd name="T22" fmla="*/ 68 w 326"/>
                <a:gd name="T23" fmla="*/ 29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63">
                  <a:moveTo>
                    <a:pt x="324" y="179"/>
                  </a:moveTo>
                  <a:cubicBezTo>
                    <a:pt x="326" y="270"/>
                    <a:pt x="270" y="363"/>
                    <a:pt x="143" y="363"/>
                  </a:cubicBezTo>
                  <a:cubicBezTo>
                    <a:pt x="98" y="363"/>
                    <a:pt x="45" y="363"/>
                    <a:pt x="0" y="3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98" y="0"/>
                    <a:pt x="143" y="0"/>
                  </a:cubicBezTo>
                  <a:cubicBezTo>
                    <a:pt x="267" y="0"/>
                    <a:pt x="323" y="89"/>
                    <a:pt x="324" y="179"/>
                  </a:cubicBezTo>
                  <a:close/>
                  <a:moveTo>
                    <a:pt x="68" y="297"/>
                  </a:moveTo>
                  <a:cubicBezTo>
                    <a:pt x="143" y="297"/>
                    <a:pt x="143" y="297"/>
                    <a:pt x="143" y="297"/>
                  </a:cubicBezTo>
                  <a:cubicBezTo>
                    <a:pt x="225" y="297"/>
                    <a:pt x="258" y="237"/>
                    <a:pt x="256" y="178"/>
                  </a:cubicBezTo>
                  <a:cubicBezTo>
                    <a:pt x="255" y="122"/>
                    <a:pt x="221" y="65"/>
                    <a:pt x="143" y="65"/>
                  </a:cubicBezTo>
                  <a:cubicBezTo>
                    <a:pt x="68" y="65"/>
                    <a:pt x="68" y="65"/>
                    <a:pt x="68" y="65"/>
                  </a:cubicBezTo>
                  <a:lnTo>
                    <a:pt x="68" y="29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5BB1CB9-F77A-4112-9026-7E23D1468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541" y="798513"/>
              <a:ext cx="1246188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6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6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1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6165269-97A0-42AB-A40A-3D2BD8E41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828675"/>
              <a:ext cx="1187450" cy="1371600"/>
            </a:xfrm>
            <a:custGeom>
              <a:avLst/>
              <a:gdLst>
                <a:gd name="T0" fmla="*/ 587 w 748"/>
                <a:gd name="T1" fmla="*/ 864 h 864"/>
                <a:gd name="T2" fmla="*/ 587 w 748"/>
                <a:gd name="T3" fmla="*/ 514 h 864"/>
                <a:gd name="T4" fmla="*/ 162 w 748"/>
                <a:gd name="T5" fmla="*/ 514 h 864"/>
                <a:gd name="T6" fmla="*/ 162 w 748"/>
                <a:gd name="T7" fmla="*/ 864 h 864"/>
                <a:gd name="T8" fmla="*/ 0 w 748"/>
                <a:gd name="T9" fmla="*/ 864 h 864"/>
                <a:gd name="T10" fmla="*/ 0 w 748"/>
                <a:gd name="T11" fmla="*/ 0 h 864"/>
                <a:gd name="T12" fmla="*/ 162 w 748"/>
                <a:gd name="T13" fmla="*/ 0 h 864"/>
                <a:gd name="T14" fmla="*/ 162 w 748"/>
                <a:gd name="T15" fmla="*/ 364 h 864"/>
                <a:gd name="T16" fmla="*/ 587 w 748"/>
                <a:gd name="T17" fmla="*/ 364 h 864"/>
                <a:gd name="T18" fmla="*/ 587 w 748"/>
                <a:gd name="T19" fmla="*/ 0 h 864"/>
                <a:gd name="T20" fmla="*/ 748 w 748"/>
                <a:gd name="T21" fmla="*/ 0 h 864"/>
                <a:gd name="T22" fmla="*/ 748 w 748"/>
                <a:gd name="T23" fmla="*/ 864 h 864"/>
                <a:gd name="T24" fmla="*/ 587 w 748"/>
                <a:gd name="T2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864">
                  <a:moveTo>
                    <a:pt x="587" y="864"/>
                  </a:moveTo>
                  <a:lnTo>
                    <a:pt x="587" y="514"/>
                  </a:lnTo>
                  <a:lnTo>
                    <a:pt x="162" y="514"/>
                  </a:lnTo>
                  <a:lnTo>
                    <a:pt x="162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364"/>
                  </a:lnTo>
                  <a:lnTo>
                    <a:pt x="587" y="364"/>
                  </a:lnTo>
                  <a:lnTo>
                    <a:pt x="587" y="0"/>
                  </a:lnTo>
                  <a:lnTo>
                    <a:pt x="748" y="0"/>
                  </a:lnTo>
                  <a:lnTo>
                    <a:pt x="748" y="864"/>
                  </a:lnTo>
                  <a:lnTo>
                    <a:pt x="587" y="86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01A8C4A1-DFA9-4A4B-A78C-920FE3A92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841" y="798513"/>
              <a:ext cx="1247775" cy="1427163"/>
            </a:xfrm>
            <a:custGeom>
              <a:avLst/>
              <a:gdLst>
                <a:gd name="T0" fmla="*/ 331 w 331"/>
                <a:gd name="T1" fmla="*/ 324 h 378"/>
                <a:gd name="T2" fmla="*/ 193 w 331"/>
                <a:gd name="T3" fmla="*/ 378 h 378"/>
                <a:gd name="T4" fmla="*/ 1 w 331"/>
                <a:gd name="T5" fmla="*/ 191 h 378"/>
                <a:gd name="T6" fmla="*/ 193 w 331"/>
                <a:gd name="T7" fmla="*/ 0 h 378"/>
                <a:gd name="T8" fmla="*/ 326 w 331"/>
                <a:gd name="T9" fmla="*/ 55 h 378"/>
                <a:gd name="T10" fmla="*/ 281 w 331"/>
                <a:gd name="T11" fmla="*/ 99 h 378"/>
                <a:gd name="T12" fmla="*/ 193 w 331"/>
                <a:gd name="T13" fmla="*/ 65 h 378"/>
                <a:gd name="T14" fmla="*/ 68 w 331"/>
                <a:gd name="T15" fmla="*/ 191 h 378"/>
                <a:gd name="T16" fmla="*/ 193 w 331"/>
                <a:gd name="T17" fmla="*/ 314 h 378"/>
                <a:gd name="T18" fmla="*/ 284 w 331"/>
                <a:gd name="T19" fmla="*/ 277 h 378"/>
                <a:gd name="T20" fmla="*/ 331 w 331"/>
                <a:gd name="T21" fmla="*/ 32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378">
                  <a:moveTo>
                    <a:pt x="331" y="324"/>
                  </a:moveTo>
                  <a:cubicBezTo>
                    <a:pt x="294" y="361"/>
                    <a:pt x="245" y="378"/>
                    <a:pt x="193" y="378"/>
                  </a:cubicBezTo>
                  <a:cubicBezTo>
                    <a:pt x="58" y="378"/>
                    <a:pt x="1" y="286"/>
                    <a:pt x="1" y="191"/>
                  </a:cubicBezTo>
                  <a:cubicBezTo>
                    <a:pt x="0" y="96"/>
                    <a:pt x="62" y="0"/>
                    <a:pt x="193" y="0"/>
                  </a:cubicBezTo>
                  <a:cubicBezTo>
                    <a:pt x="242" y="0"/>
                    <a:pt x="289" y="19"/>
                    <a:pt x="326" y="55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57" y="76"/>
                    <a:pt x="225" y="65"/>
                    <a:pt x="193" y="65"/>
                  </a:cubicBezTo>
                  <a:cubicBezTo>
                    <a:pt x="105" y="65"/>
                    <a:pt x="68" y="131"/>
                    <a:pt x="68" y="191"/>
                  </a:cubicBezTo>
                  <a:cubicBezTo>
                    <a:pt x="69" y="251"/>
                    <a:pt x="103" y="314"/>
                    <a:pt x="193" y="314"/>
                  </a:cubicBezTo>
                  <a:cubicBezTo>
                    <a:pt x="225" y="314"/>
                    <a:pt x="260" y="301"/>
                    <a:pt x="284" y="277"/>
                  </a:cubicBezTo>
                  <a:lnTo>
                    <a:pt x="331" y="3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5A0FE9F-BB48-4240-AAE7-3EDE26CB5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78" y="420688"/>
              <a:ext cx="373063" cy="2228850"/>
            </a:xfrm>
            <a:custGeom>
              <a:avLst/>
              <a:gdLst>
                <a:gd name="T0" fmla="*/ 33 w 235"/>
                <a:gd name="T1" fmla="*/ 1368 h 1404"/>
                <a:gd name="T2" fmla="*/ 33 w 235"/>
                <a:gd name="T3" fmla="*/ 33 h 1404"/>
                <a:gd name="T4" fmla="*/ 235 w 235"/>
                <a:gd name="T5" fmla="*/ 33 h 1404"/>
                <a:gd name="T6" fmla="*/ 235 w 235"/>
                <a:gd name="T7" fmla="*/ 0 h 1404"/>
                <a:gd name="T8" fmla="*/ 0 w 235"/>
                <a:gd name="T9" fmla="*/ 0 h 1404"/>
                <a:gd name="T10" fmla="*/ 0 w 235"/>
                <a:gd name="T11" fmla="*/ 1404 h 1404"/>
                <a:gd name="T12" fmla="*/ 235 w 235"/>
                <a:gd name="T13" fmla="*/ 1404 h 1404"/>
                <a:gd name="T14" fmla="*/ 235 w 235"/>
                <a:gd name="T15" fmla="*/ 1368 h 1404"/>
                <a:gd name="T16" fmla="*/ 33 w 235"/>
                <a:gd name="T17" fmla="*/ 1368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33" y="1368"/>
                  </a:moveTo>
                  <a:lnTo>
                    <a:pt x="33" y="33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1368"/>
                  </a:lnTo>
                  <a:lnTo>
                    <a:pt x="33" y="1368"/>
                  </a:lnTo>
                  <a:close/>
                </a:path>
              </a:pathLst>
            </a:cu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03579E0-D865-4CBE-BCF4-1E0181DCC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541" y="420688"/>
              <a:ext cx="373063" cy="2228850"/>
            </a:xfrm>
            <a:custGeom>
              <a:avLst/>
              <a:gdLst>
                <a:gd name="T0" fmla="*/ 235 w 235"/>
                <a:gd name="T1" fmla="*/ 0 h 1404"/>
                <a:gd name="T2" fmla="*/ 0 w 235"/>
                <a:gd name="T3" fmla="*/ 0 h 1404"/>
                <a:gd name="T4" fmla="*/ 0 w 235"/>
                <a:gd name="T5" fmla="*/ 33 h 1404"/>
                <a:gd name="T6" fmla="*/ 202 w 235"/>
                <a:gd name="T7" fmla="*/ 33 h 1404"/>
                <a:gd name="T8" fmla="*/ 202 w 235"/>
                <a:gd name="T9" fmla="*/ 1368 h 1404"/>
                <a:gd name="T10" fmla="*/ 0 w 235"/>
                <a:gd name="T11" fmla="*/ 1368 h 1404"/>
                <a:gd name="T12" fmla="*/ 0 w 235"/>
                <a:gd name="T13" fmla="*/ 1404 h 1404"/>
                <a:gd name="T14" fmla="*/ 235 w 235"/>
                <a:gd name="T15" fmla="*/ 1404 h 1404"/>
                <a:gd name="T16" fmla="*/ 235 w 235"/>
                <a:gd name="T17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404">
                  <a:moveTo>
                    <a:pt x="235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02" y="33"/>
                  </a:lnTo>
                  <a:lnTo>
                    <a:pt x="202" y="1368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35" y="140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D1C2684-EC79-43EB-84CA-73E06EC88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278" y="2520950"/>
              <a:ext cx="192088" cy="177800"/>
            </a:xfrm>
            <a:custGeom>
              <a:avLst/>
              <a:gdLst>
                <a:gd name="T0" fmla="*/ 99 w 121"/>
                <a:gd name="T1" fmla="*/ 31 h 112"/>
                <a:gd name="T2" fmla="*/ 61 w 121"/>
                <a:gd name="T3" fmla="*/ 81 h 112"/>
                <a:gd name="T4" fmla="*/ 59 w 121"/>
                <a:gd name="T5" fmla="*/ 81 h 112"/>
                <a:gd name="T6" fmla="*/ 21 w 121"/>
                <a:gd name="T7" fmla="*/ 31 h 112"/>
                <a:gd name="T8" fmla="*/ 21 w 121"/>
                <a:gd name="T9" fmla="*/ 112 h 112"/>
                <a:gd name="T10" fmla="*/ 0 w 121"/>
                <a:gd name="T11" fmla="*/ 112 h 112"/>
                <a:gd name="T12" fmla="*/ 0 w 121"/>
                <a:gd name="T13" fmla="*/ 0 h 112"/>
                <a:gd name="T14" fmla="*/ 26 w 121"/>
                <a:gd name="T15" fmla="*/ 0 h 112"/>
                <a:gd name="T16" fmla="*/ 61 w 121"/>
                <a:gd name="T17" fmla="*/ 47 h 112"/>
                <a:gd name="T18" fmla="*/ 95 w 121"/>
                <a:gd name="T19" fmla="*/ 0 h 112"/>
                <a:gd name="T20" fmla="*/ 121 w 121"/>
                <a:gd name="T21" fmla="*/ 0 h 112"/>
                <a:gd name="T22" fmla="*/ 121 w 121"/>
                <a:gd name="T23" fmla="*/ 112 h 112"/>
                <a:gd name="T24" fmla="*/ 99 w 121"/>
                <a:gd name="T25" fmla="*/ 112 h 112"/>
                <a:gd name="T26" fmla="*/ 99 w 121"/>
                <a:gd name="T27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12">
                  <a:moveTo>
                    <a:pt x="99" y="31"/>
                  </a:moveTo>
                  <a:lnTo>
                    <a:pt x="61" y="81"/>
                  </a:lnTo>
                  <a:lnTo>
                    <a:pt x="59" y="81"/>
                  </a:lnTo>
                  <a:lnTo>
                    <a:pt x="21" y="31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1" y="47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99" y="112"/>
                  </a:lnTo>
                  <a:lnTo>
                    <a:pt x="99" y="31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9F0C808C-853D-493C-BC58-14C2D9004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528" y="2520950"/>
              <a:ext cx="131763" cy="177800"/>
            </a:xfrm>
            <a:custGeom>
              <a:avLst/>
              <a:gdLst>
                <a:gd name="T0" fmla="*/ 35 w 35"/>
                <a:gd name="T1" fmla="*/ 47 h 47"/>
                <a:gd name="T2" fmla="*/ 0 w 35"/>
                <a:gd name="T3" fmla="*/ 47 h 47"/>
                <a:gd name="T4" fmla="*/ 0 w 35"/>
                <a:gd name="T5" fmla="*/ 0 h 47"/>
                <a:gd name="T6" fmla="*/ 35 w 35"/>
                <a:gd name="T7" fmla="*/ 0 h 47"/>
                <a:gd name="T8" fmla="*/ 35 w 35"/>
                <a:gd name="T9" fmla="*/ 9 h 47"/>
                <a:gd name="T10" fmla="*/ 9 w 35"/>
                <a:gd name="T11" fmla="*/ 9 h 47"/>
                <a:gd name="T12" fmla="*/ 9 w 35"/>
                <a:gd name="T13" fmla="*/ 19 h 47"/>
                <a:gd name="T14" fmla="*/ 34 w 35"/>
                <a:gd name="T15" fmla="*/ 19 h 47"/>
                <a:gd name="T16" fmla="*/ 34 w 35"/>
                <a:gd name="T17" fmla="*/ 28 h 47"/>
                <a:gd name="T18" fmla="*/ 9 w 35"/>
                <a:gd name="T19" fmla="*/ 28 h 47"/>
                <a:gd name="T20" fmla="*/ 9 w 35"/>
                <a:gd name="T21" fmla="*/ 39 h 47"/>
                <a:gd name="T22" fmla="*/ 35 w 35"/>
                <a:gd name="T23" fmla="*/ 39 h 47"/>
                <a:gd name="T24" fmla="*/ 35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3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5" y="39"/>
                    <a:pt x="35" y="39"/>
                    <a:pt x="35" y="39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35A974F3-1B8A-4850-ACE6-09E7F1A8F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691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9E25E01-F952-4A32-8CC4-21073E1571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4553" y="2520950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1 w 42"/>
                <a:gd name="T3" fmla="*/ 47 h 47"/>
                <a:gd name="T4" fmla="*/ 17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2 w 42"/>
                <a:gd name="T15" fmla="*/ 0 h 47"/>
                <a:gd name="T16" fmla="*/ 39 w 42"/>
                <a:gd name="T17" fmla="*/ 16 h 47"/>
                <a:gd name="T18" fmla="*/ 27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2 w 42"/>
                <a:gd name="T27" fmla="*/ 23 h 47"/>
                <a:gd name="T28" fmla="*/ 30 w 42"/>
                <a:gd name="T29" fmla="*/ 16 h 47"/>
                <a:gd name="T30" fmla="*/ 22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34" y="0"/>
                    <a:pt x="39" y="7"/>
                    <a:pt x="39" y="16"/>
                  </a:cubicBezTo>
                  <a:cubicBezTo>
                    <a:pt x="39" y="22"/>
                    <a:pt x="36" y="29"/>
                    <a:pt x="27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8" y="23"/>
                    <a:pt x="30" y="20"/>
                    <a:pt x="30" y="16"/>
                  </a:cubicBezTo>
                  <a:cubicBezTo>
                    <a:pt x="30" y="12"/>
                    <a:pt x="28" y="8"/>
                    <a:pt x="2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F7075ED0-D6CC-42E2-84FE-C16E3C6E2F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6478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D95B334-B02C-4FC5-A9FE-554FFF56C4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7616" y="2520950"/>
              <a:ext cx="169863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3" y="25"/>
                    <a:pt x="33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95DD9E38-6C97-426C-83BC-ADFCFD772D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9541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1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0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97A56FFC-A1D3-4AB3-AE9B-90B31F69E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678" y="2520950"/>
              <a:ext cx="125413" cy="177800"/>
            </a:xfrm>
            <a:custGeom>
              <a:avLst/>
              <a:gdLst>
                <a:gd name="T0" fmla="*/ 22 w 79"/>
                <a:gd name="T1" fmla="*/ 0 h 112"/>
                <a:gd name="T2" fmla="*/ 22 w 79"/>
                <a:gd name="T3" fmla="*/ 93 h 112"/>
                <a:gd name="T4" fmla="*/ 79 w 79"/>
                <a:gd name="T5" fmla="*/ 93 h 112"/>
                <a:gd name="T6" fmla="*/ 79 w 79"/>
                <a:gd name="T7" fmla="*/ 112 h 112"/>
                <a:gd name="T8" fmla="*/ 0 w 79"/>
                <a:gd name="T9" fmla="*/ 112 h 112"/>
                <a:gd name="T10" fmla="*/ 0 w 79"/>
                <a:gd name="T11" fmla="*/ 0 h 112"/>
                <a:gd name="T12" fmla="*/ 22 w 7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2">
                  <a:moveTo>
                    <a:pt x="22" y="0"/>
                  </a:moveTo>
                  <a:lnTo>
                    <a:pt x="22" y="93"/>
                  </a:lnTo>
                  <a:lnTo>
                    <a:pt x="79" y="93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0704F51B-B3FA-4C08-848F-2D4FD2A5F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316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1B0D2858-462B-4791-82EE-B66A8E934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816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5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5431095-9240-4D7F-8265-6909FCB0AB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9453" y="2520950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3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2 w 126"/>
                <a:gd name="T9" fmla="*/ 0 h 112"/>
                <a:gd name="T10" fmla="*/ 76 w 126"/>
                <a:gd name="T11" fmla="*/ 0 h 112"/>
                <a:gd name="T12" fmla="*/ 126 w 126"/>
                <a:gd name="T13" fmla="*/ 112 h 112"/>
                <a:gd name="T14" fmla="*/ 102 w 126"/>
                <a:gd name="T15" fmla="*/ 112 h 112"/>
                <a:gd name="T16" fmla="*/ 93 w 126"/>
                <a:gd name="T17" fmla="*/ 90 h 112"/>
                <a:gd name="T18" fmla="*/ 64 w 126"/>
                <a:gd name="T19" fmla="*/ 24 h 112"/>
                <a:gd name="T20" fmla="*/ 43 w 126"/>
                <a:gd name="T21" fmla="*/ 71 h 112"/>
                <a:gd name="T22" fmla="*/ 83 w 126"/>
                <a:gd name="T23" fmla="*/ 71 h 112"/>
                <a:gd name="T24" fmla="*/ 64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3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6" y="112"/>
                  </a:lnTo>
                  <a:lnTo>
                    <a:pt x="102" y="112"/>
                  </a:lnTo>
                  <a:lnTo>
                    <a:pt x="93" y="90"/>
                  </a:lnTo>
                  <a:close/>
                  <a:moveTo>
                    <a:pt x="64" y="24"/>
                  </a:moveTo>
                  <a:lnTo>
                    <a:pt x="43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BC0FD9CC-9C13-4DC3-BF01-1787D75D3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528" y="2520950"/>
              <a:ext cx="146050" cy="177800"/>
            </a:xfrm>
            <a:custGeom>
              <a:avLst/>
              <a:gdLst>
                <a:gd name="T0" fmla="*/ 71 w 92"/>
                <a:gd name="T1" fmla="*/ 0 h 112"/>
                <a:gd name="T2" fmla="*/ 92 w 92"/>
                <a:gd name="T3" fmla="*/ 0 h 112"/>
                <a:gd name="T4" fmla="*/ 92 w 92"/>
                <a:gd name="T5" fmla="*/ 112 h 112"/>
                <a:gd name="T6" fmla="*/ 78 w 92"/>
                <a:gd name="T7" fmla="*/ 112 h 112"/>
                <a:gd name="T8" fmla="*/ 78 w 92"/>
                <a:gd name="T9" fmla="*/ 112 h 112"/>
                <a:gd name="T10" fmla="*/ 19 w 92"/>
                <a:gd name="T11" fmla="*/ 36 h 112"/>
                <a:gd name="T12" fmla="*/ 19 w 92"/>
                <a:gd name="T13" fmla="*/ 112 h 112"/>
                <a:gd name="T14" fmla="*/ 0 w 92"/>
                <a:gd name="T15" fmla="*/ 112 h 112"/>
                <a:gd name="T16" fmla="*/ 0 w 92"/>
                <a:gd name="T17" fmla="*/ 0 h 112"/>
                <a:gd name="T18" fmla="*/ 16 w 92"/>
                <a:gd name="T19" fmla="*/ 0 h 112"/>
                <a:gd name="T20" fmla="*/ 71 w 92"/>
                <a:gd name="T21" fmla="*/ 69 h 112"/>
                <a:gd name="T22" fmla="*/ 71 w 92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12">
                  <a:moveTo>
                    <a:pt x="71" y="0"/>
                  </a:moveTo>
                  <a:lnTo>
                    <a:pt x="92" y="0"/>
                  </a:lnTo>
                  <a:lnTo>
                    <a:pt x="92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19" y="36"/>
                  </a:lnTo>
                  <a:lnTo>
                    <a:pt x="19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A611F383-2611-45C8-8ABB-ECE31F9328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716" y="2520950"/>
              <a:ext cx="168275" cy="177800"/>
            </a:xfrm>
            <a:custGeom>
              <a:avLst/>
              <a:gdLst>
                <a:gd name="T0" fmla="*/ 22 w 45"/>
                <a:gd name="T1" fmla="*/ 33 h 47"/>
                <a:gd name="T2" fmla="*/ 9 w 45"/>
                <a:gd name="T3" fmla="*/ 33 h 47"/>
                <a:gd name="T4" fmla="*/ 9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  <a:gd name="T10" fmla="*/ 22 w 45"/>
                <a:gd name="T11" fmla="*/ 0 h 47"/>
                <a:gd name="T12" fmla="*/ 22 w 45"/>
                <a:gd name="T13" fmla="*/ 33 h 47"/>
                <a:gd name="T14" fmla="*/ 9 w 45"/>
                <a:gd name="T15" fmla="*/ 25 h 47"/>
                <a:gd name="T16" fmla="*/ 22 w 45"/>
                <a:gd name="T17" fmla="*/ 25 h 47"/>
                <a:gd name="T18" fmla="*/ 22 w 45"/>
                <a:gd name="T19" fmla="*/ 8 h 47"/>
                <a:gd name="T20" fmla="*/ 9 w 45"/>
                <a:gd name="T21" fmla="*/ 8 h 47"/>
                <a:gd name="T22" fmla="*/ 9 w 45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7">
                  <a:moveTo>
                    <a:pt x="22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5" y="0"/>
                    <a:pt x="45" y="33"/>
                    <a:pt x="22" y="33"/>
                  </a:cubicBezTo>
                  <a:close/>
                  <a:moveTo>
                    <a:pt x="9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34" y="25"/>
                    <a:pt x="34" y="8"/>
                    <a:pt x="2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6B158F32-673A-4134-8ED3-B004A6007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753" y="2520950"/>
              <a:ext cx="123825" cy="177800"/>
            </a:xfrm>
            <a:custGeom>
              <a:avLst/>
              <a:gdLst>
                <a:gd name="T0" fmla="*/ 21 w 78"/>
                <a:gd name="T1" fmla="*/ 0 h 112"/>
                <a:gd name="T2" fmla="*/ 21 w 78"/>
                <a:gd name="T3" fmla="*/ 93 h 112"/>
                <a:gd name="T4" fmla="*/ 78 w 78"/>
                <a:gd name="T5" fmla="*/ 93 h 112"/>
                <a:gd name="T6" fmla="*/ 78 w 78"/>
                <a:gd name="T7" fmla="*/ 112 h 112"/>
                <a:gd name="T8" fmla="*/ 0 w 78"/>
                <a:gd name="T9" fmla="*/ 112 h 112"/>
                <a:gd name="T10" fmla="*/ 0 w 78"/>
                <a:gd name="T11" fmla="*/ 0 h 112"/>
                <a:gd name="T12" fmla="*/ 21 w 7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2">
                  <a:moveTo>
                    <a:pt x="21" y="0"/>
                  </a:moveTo>
                  <a:lnTo>
                    <a:pt x="21" y="93"/>
                  </a:lnTo>
                  <a:lnTo>
                    <a:pt x="78" y="93"/>
                  </a:lnTo>
                  <a:lnTo>
                    <a:pt x="78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8ECF1907-1BAF-45E1-B2A7-5285A7C934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8753" y="2520950"/>
              <a:ext cx="200025" cy="177800"/>
            </a:xfrm>
            <a:custGeom>
              <a:avLst/>
              <a:gdLst>
                <a:gd name="T0" fmla="*/ 93 w 126"/>
                <a:gd name="T1" fmla="*/ 90 h 112"/>
                <a:gd name="T2" fmla="*/ 34 w 126"/>
                <a:gd name="T3" fmla="*/ 90 h 112"/>
                <a:gd name="T4" fmla="*/ 24 w 126"/>
                <a:gd name="T5" fmla="*/ 112 h 112"/>
                <a:gd name="T6" fmla="*/ 0 w 126"/>
                <a:gd name="T7" fmla="*/ 112 h 112"/>
                <a:gd name="T8" fmla="*/ 53 w 126"/>
                <a:gd name="T9" fmla="*/ 0 h 112"/>
                <a:gd name="T10" fmla="*/ 74 w 126"/>
                <a:gd name="T11" fmla="*/ 0 h 112"/>
                <a:gd name="T12" fmla="*/ 126 w 126"/>
                <a:gd name="T13" fmla="*/ 112 h 112"/>
                <a:gd name="T14" fmla="*/ 103 w 126"/>
                <a:gd name="T15" fmla="*/ 112 h 112"/>
                <a:gd name="T16" fmla="*/ 93 w 126"/>
                <a:gd name="T17" fmla="*/ 90 h 112"/>
                <a:gd name="T18" fmla="*/ 65 w 126"/>
                <a:gd name="T19" fmla="*/ 24 h 112"/>
                <a:gd name="T20" fmla="*/ 43 w 126"/>
                <a:gd name="T21" fmla="*/ 71 h 112"/>
                <a:gd name="T22" fmla="*/ 84 w 126"/>
                <a:gd name="T23" fmla="*/ 71 h 112"/>
                <a:gd name="T24" fmla="*/ 65 w 126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2">
                  <a:moveTo>
                    <a:pt x="93" y="90"/>
                  </a:moveTo>
                  <a:lnTo>
                    <a:pt x="34" y="90"/>
                  </a:lnTo>
                  <a:lnTo>
                    <a:pt x="24" y="112"/>
                  </a:lnTo>
                  <a:lnTo>
                    <a:pt x="0" y="112"/>
                  </a:lnTo>
                  <a:lnTo>
                    <a:pt x="53" y="0"/>
                  </a:lnTo>
                  <a:lnTo>
                    <a:pt x="74" y="0"/>
                  </a:lnTo>
                  <a:lnTo>
                    <a:pt x="126" y="112"/>
                  </a:lnTo>
                  <a:lnTo>
                    <a:pt x="103" y="112"/>
                  </a:lnTo>
                  <a:lnTo>
                    <a:pt x="93" y="90"/>
                  </a:lnTo>
                  <a:close/>
                  <a:moveTo>
                    <a:pt x="65" y="24"/>
                  </a:moveTo>
                  <a:lnTo>
                    <a:pt x="43" y="71"/>
                  </a:lnTo>
                  <a:lnTo>
                    <a:pt x="84" y="71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E5E42340-C77D-4526-AA0E-47B7E50A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653" y="2520950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EB91C1FD-17E0-4C36-84AE-E5E544F99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803" y="2520950"/>
              <a:ext cx="147638" cy="177800"/>
            </a:xfrm>
            <a:custGeom>
              <a:avLst/>
              <a:gdLst>
                <a:gd name="T0" fmla="*/ 71 w 93"/>
                <a:gd name="T1" fmla="*/ 0 h 112"/>
                <a:gd name="T2" fmla="*/ 93 w 93"/>
                <a:gd name="T3" fmla="*/ 0 h 112"/>
                <a:gd name="T4" fmla="*/ 93 w 93"/>
                <a:gd name="T5" fmla="*/ 112 h 112"/>
                <a:gd name="T6" fmla="*/ 81 w 93"/>
                <a:gd name="T7" fmla="*/ 112 h 112"/>
                <a:gd name="T8" fmla="*/ 81 w 93"/>
                <a:gd name="T9" fmla="*/ 112 h 112"/>
                <a:gd name="T10" fmla="*/ 22 w 93"/>
                <a:gd name="T11" fmla="*/ 36 h 112"/>
                <a:gd name="T12" fmla="*/ 22 w 93"/>
                <a:gd name="T13" fmla="*/ 112 h 112"/>
                <a:gd name="T14" fmla="*/ 0 w 93"/>
                <a:gd name="T15" fmla="*/ 112 h 112"/>
                <a:gd name="T16" fmla="*/ 0 w 93"/>
                <a:gd name="T17" fmla="*/ 0 h 112"/>
                <a:gd name="T18" fmla="*/ 17 w 93"/>
                <a:gd name="T19" fmla="*/ 0 h 112"/>
                <a:gd name="T20" fmla="*/ 71 w 93"/>
                <a:gd name="T21" fmla="*/ 69 h 112"/>
                <a:gd name="T22" fmla="*/ 71 w 93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12">
                  <a:moveTo>
                    <a:pt x="71" y="0"/>
                  </a:moveTo>
                  <a:lnTo>
                    <a:pt x="93" y="0"/>
                  </a:lnTo>
                  <a:lnTo>
                    <a:pt x="9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1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2">
              <a:extLst>
                <a:ext uri="{FF2B5EF4-FFF2-40B4-BE49-F238E27FC236}">
                  <a16:creationId xmlns:a16="http://schemas.microsoft.com/office/drawing/2014/main" id="{75D57693-2113-4EC4-9B52-EF7966AC6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603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7C802063-8FD9-4F3A-991B-568882B9C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278" y="2520950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2 w 95"/>
                <a:gd name="T11" fmla="*/ 36 h 112"/>
                <a:gd name="T12" fmla="*/ 22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2" y="36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B3AE4D00-D8E2-4173-9132-C7BAFF4AE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903" y="2516188"/>
              <a:ext cx="165100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A07FFBA1-4E2F-47EF-BDAE-CA68983BE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4441" y="2516188"/>
              <a:ext cx="185738" cy="185738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5 h 49"/>
                <a:gd name="T6" fmla="*/ 24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4 w 49"/>
                <a:gd name="T13" fmla="*/ 41 h 49"/>
                <a:gd name="T14" fmla="*/ 40 w 49"/>
                <a:gd name="T15" fmla="*/ 25 h 49"/>
                <a:gd name="T16" fmla="*/ 24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8" y="37"/>
                    <a:pt x="41" y="49"/>
                    <a:pt x="24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4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3" y="41"/>
                    <a:pt x="24" y="41"/>
                  </a:cubicBezTo>
                  <a:cubicBezTo>
                    <a:pt x="35" y="41"/>
                    <a:pt x="40" y="33"/>
                    <a:pt x="40" y="25"/>
                  </a:cubicBezTo>
                  <a:cubicBezTo>
                    <a:pt x="40" y="17"/>
                    <a:pt x="35" y="8"/>
                    <a:pt x="24" y="8"/>
                  </a:cubicBezTo>
                  <a:cubicBezTo>
                    <a:pt x="13" y="8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035AC629-5B1A-4467-B45A-0C1F42FA2B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2403" y="2520950"/>
              <a:ext cx="158750" cy="177800"/>
            </a:xfrm>
            <a:custGeom>
              <a:avLst/>
              <a:gdLst>
                <a:gd name="T0" fmla="*/ 42 w 42"/>
                <a:gd name="T1" fmla="*/ 47 h 47"/>
                <a:gd name="T2" fmla="*/ 32 w 42"/>
                <a:gd name="T3" fmla="*/ 47 h 47"/>
                <a:gd name="T4" fmla="*/ 18 w 42"/>
                <a:gd name="T5" fmla="*/ 31 h 47"/>
                <a:gd name="T6" fmla="*/ 9 w 42"/>
                <a:gd name="T7" fmla="*/ 31 h 47"/>
                <a:gd name="T8" fmla="*/ 9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23 w 42"/>
                <a:gd name="T15" fmla="*/ 0 h 47"/>
                <a:gd name="T16" fmla="*/ 40 w 42"/>
                <a:gd name="T17" fmla="*/ 16 h 47"/>
                <a:gd name="T18" fmla="*/ 28 w 42"/>
                <a:gd name="T19" fmla="*/ 31 h 47"/>
                <a:gd name="T20" fmla="*/ 42 w 42"/>
                <a:gd name="T21" fmla="*/ 47 h 47"/>
                <a:gd name="T22" fmla="*/ 9 w 42"/>
                <a:gd name="T23" fmla="*/ 8 h 47"/>
                <a:gd name="T24" fmla="*/ 9 w 42"/>
                <a:gd name="T25" fmla="*/ 23 h 47"/>
                <a:gd name="T26" fmla="*/ 23 w 42"/>
                <a:gd name="T27" fmla="*/ 23 h 47"/>
                <a:gd name="T28" fmla="*/ 31 w 42"/>
                <a:gd name="T29" fmla="*/ 16 h 47"/>
                <a:gd name="T30" fmla="*/ 23 w 42"/>
                <a:gd name="T31" fmla="*/ 8 h 47"/>
                <a:gd name="T32" fmla="*/ 9 w 42"/>
                <a:gd name="T33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7"/>
                    <a:pt x="40" y="16"/>
                  </a:cubicBezTo>
                  <a:cubicBezTo>
                    <a:pt x="40" y="22"/>
                    <a:pt x="37" y="29"/>
                    <a:pt x="28" y="31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9" y="8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8" y="23"/>
                    <a:pt x="31" y="20"/>
                    <a:pt x="31" y="16"/>
                  </a:cubicBezTo>
                  <a:cubicBezTo>
                    <a:pt x="31" y="12"/>
                    <a:pt x="28" y="8"/>
                    <a:pt x="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9640698E-1501-4E83-803C-A9FE12051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503" y="2516188"/>
              <a:ext cx="166688" cy="185738"/>
            </a:xfrm>
            <a:custGeom>
              <a:avLst/>
              <a:gdLst>
                <a:gd name="T0" fmla="*/ 37 w 44"/>
                <a:gd name="T1" fmla="*/ 12 h 49"/>
                <a:gd name="T2" fmla="*/ 25 w 44"/>
                <a:gd name="T3" fmla="*/ 8 h 49"/>
                <a:gd name="T4" fmla="*/ 9 w 44"/>
                <a:gd name="T5" fmla="*/ 25 h 49"/>
                <a:gd name="T6" fmla="*/ 25 w 44"/>
                <a:gd name="T7" fmla="*/ 41 h 49"/>
                <a:gd name="T8" fmla="*/ 36 w 44"/>
                <a:gd name="T9" fmla="*/ 37 h 49"/>
                <a:gd name="T10" fmla="*/ 36 w 44"/>
                <a:gd name="T11" fmla="*/ 29 h 49"/>
                <a:gd name="T12" fmla="*/ 24 w 44"/>
                <a:gd name="T13" fmla="*/ 29 h 49"/>
                <a:gd name="T14" fmla="*/ 24 w 44"/>
                <a:gd name="T15" fmla="*/ 21 h 49"/>
                <a:gd name="T16" fmla="*/ 44 w 44"/>
                <a:gd name="T17" fmla="*/ 21 h 49"/>
                <a:gd name="T18" fmla="*/ 44 w 44"/>
                <a:gd name="T19" fmla="*/ 41 h 49"/>
                <a:gd name="T20" fmla="*/ 25 w 44"/>
                <a:gd name="T21" fmla="*/ 49 h 49"/>
                <a:gd name="T22" fmla="*/ 0 w 44"/>
                <a:gd name="T23" fmla="*/ 25 h 49"/>
                <a:gd name="T24" fmla="*/ 25 w 44"/>
                <a:gd name="T25" fmla="*/ 0 h 49"/>
                <a:gd name="T26" fmla="*/ 43 w 44"/>
                <a:gd name="T27" fmla="*/ 7 h 49"/>
                <a:gd name="T28" fmla="*/ 37 w 44"/>
                <a:gd name="T2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9">
                  <a:moveTo>
                    <a:pt x="37" y="12"/>
                  </a:moveTo>
                  <a:cubicBezTo>
                    <a:pt x="34" y="9"/>
                    <a:pt x="29" y="8"/>
                    <a:pt x="25" y="8"/>
                  </a:cubicBezTo>
                  <a:cubicBezTo>
                    <a:pt x="15" y="8"/>
                    <a:pt x="9" y="15"/>
                    <a:pt x="9" y="25"/>
                  </a:cubicBezTo>
                  <a:cubicBezTo>
                    <a:pt x="9" y="33"/>
                    <a:pt x="13" y="41"/>
                    <a:pt x="25" y="41"/>
                  </a:cubicBezTo>
                  <a:cubicBezTo>
                    <a:pt x="29" y="41"/>
                    <a:pt x="32" y="40"/>
                    <a:pt x="36" y="3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9" y="46"/>
                    <a:pt x="33" y="49"/>
                    <a:pt x="25" y="49"/>
                  </a:cubicBezTo>
                  <a:cubicBezTo>
                    <a:pt x="7" y="49"/>
                    <a:pt x="0" y="38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31" y="0"/>
                    <a:pt x="38" y="2"/>
                    <a:pt x="43" y="7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5DF196F3-6A55-425F-8400-C90B3A2DE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2128" y="2520950"/>
              <a:ext cx="198438" cy="177800"/>
            </a:xfrm>
            <a:custGeom>
              <a:avLst/>
              <a:gdLst>
                <a:gd name="T0" fmla="*/ 92 w 125"/>
                <a:gd name="T1" fmla="*/ 90 h 112"/>
                <a:gd name="T2" fmla="*/ 33 w 125"/>
                <a:gd name="T3" fmla="*/ 90 h 112"/>
                <a:gd name="T4" fmla="*/ 23 w 125"/>
                <a:gd name="T5" fmla="*/ 112 h 112"/>
                <a:gd name="T6" fmla="*/ 0 w 125"/>
                <a:gd name="T7" fmla="*/ 112 h 112"/>
                <a:gd name="T8" fmla="*/ 52 w 125"/>
                <a:gd name="T9" fmla="*/ 0 h 112"/>
                <a:gd name="T10" fmla="*/ 73 w 125"/>
                <a:gd name="T11" fmla="*/ 0 h 112"/>
                <a:gd name="T12" fmla="*/ 125 w 125"/>
                <a:gd name="T13" fmla="*/ 112 h 112"/>
                <a:gd name="T14" fmla="*/ 102 w 125"/>
                <a:gd name="T15" fmla="*/ 112 h 112"/>
                <a:gd name="T16" fmla="*/ 92 w 125"/>
                <a:gd name="T17" fmla="*/ 90 h 112"/>
                <a:gd name="T18" fmla="*/ 64 w 125"/>
                <a:gd name="T19" fmla="*/ 24 h 112"/>
                <a:gd name="T20" fmla="*/ 42 w 125"/>
                <a:gd name="T21" fmla="*/ 71 h 112"/>
                <a:gd name="T22" fmla="*/ 83 w 125"/>
                <a:gd name="T23" fmla="*/ 71 h 112"/>
                <a:gd name="T24" fmla="*/ 64 w 125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12">
                  <a:moveTo>
                    <a:pt x="92" y="90"/>
                  </a:moveTo>
                  <a:lnTo>
                    <a:pt x="33" y="90"/>
                  </a:lnTo>
                  <a:lnTo>
                    <a:pt x="23" y="112"/>
                  </a:lnTo>
                  <a:lnTo>
                    <a:pt x="0" y="112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125" y="112"/>
                  </a:lnTo>
                  <a:lnTo>
                    <a:pt x="102" y="112"/>
                  </a:lnTo>
                  <a:lnTo>
                    <a:pt x="92" y="90"/>
                  </a:lnTo>
                  <a:close/>
                  <a:moveTo>
                    <a:pt x="64" y="24"/>
                  </a:moveTo>
                  <a:lnTo>
                    <a:pt x="42" y="71"/>
                  </a:lnTo>
                  <a:lnTo>
                    <a:pt x="83" y="71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6AC12D84-9102-45DB-9C3D-1838817D1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441" y="2520950"/>
              <a:ext cx="150813" cy="177800"/>
            </a:xfrm>
            <a:custGeom>
              <a:avLst/>
              <a:gdLst>
                <a:gd name="T0" fmla="*/ 74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4 w 95"/>
                <a:gd name="T21" fmla="*/ 69 h 112"/>
                <a:gd name="T22" fmla="*/ 74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4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4" y="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0">
              <a:extLst>
                <a:ext uri="{FF2B5EF4-FFF2-40B4-BE49-F238E27FC236}">
                  <a16:creationId xmlns:a16="http://schemas.microsoft.com/office/drawing/2014/main" id="{353C6BE8-56AA-4923-9A2B-733B2B0E7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416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42E726E8-520E-45F2-8629-7CB34F450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7741" y="2520950"/>
              <a:ext cx="139700" cy="177800"/>
            </a:xfrm>
            <a:custGeom>
              <a:avLst/>
              <a:gdLst>
                <a:gd name="T0" fmla="*/ 2 w 88"/>
                <a:gd name="T1" fmla="*/ 0 h 112"/>
                <a:gd name="T2" fmla="*/ 88 w 88"/>
                <a:gd name="T3" fmla="*/ 0 h 112"/>
                <a:gd name="T4" fmla="*/ 88 w 88"/>
                <a:gd name="T5" fmla="*/ 9 h 112"/>
                <a:gd name="T6" fmla="*/ 28 w 88"/>
                <a:gd name="T7" fmla="*/ 93 h 112"/>
                <a:gd name="T8" fmla="*/ 88 w 88"/>
                <a:gd name="T9" fmla="*/ 93 h 112"/>
                <a:gd name="T10" fmla="*/ 88 w 88"/>
                <a:gd name="T11" fmla="*/ 112 h 112"/>
                <a:gd name="T12" fmla="*/ 0 w 88"/>
                <a:gd name="T13" fmla="*/ 112 h 112"/>
                <a:gd name="T14" fmla="*/ 0 w 88"/>
                <a:gd name="T15" fmla="*/ 100 h 112"/>
                <a:gd name="T16" fmla="*/ 57 w 88"/>
                <a:gd name="T17" fmla="*/ 19 h 112"/>
                <a:gd name="T18" fmla="*/ 2 w 88"/>
                <a:gd name="T19" fmla="*/ 19 h 112"/>
                <a:gd name="T20" fmla="*/ 2 w 8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2">
                  <a:moveTo>
                    <a:pt x="2" y="0"/>
                  </a:moveTo>
                  <a:lnTo>
                    <a:pt x="88" y="0"/>
                  </a:lnTo>
                  <a:lnTo>
                    <a:pt x="88" y="9"/>
                  </a:lnTo>
                  <a:lnTo>
                    <a:pt x="28" y="93"/>
                  </a:lnTo>
                  <a:lnTo>
                    <a:pt x="88" y="93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57" y="19"/>
                  </a:lnTo>
                  <a:lnTo>
                    <a:pt x="2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E0084C58-2AB3-428B-9D62-83F7E4B8F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0616" y="2520950"/>
              <a:ext cx="196850" cy="177800"/>
            </a:xfrm>
            <a:custGeom>
              <a:avLst/>
              <a:gdLst>
                <a:gd name="T0" fmla="*/ 90 w 124"/>
                <a:gd name="T1" fmla="*/ 90 h 112"/>
                <a:gd name="T2" fmla="*/ 31 w 124"/>
                <a:gd name="T3" fmla="*/ 90 h 112"/>
                <a:gd name="T4" fmla="*/ 21 w 124"/>
                <a:gd name="T5" fmla="*/ 112 h 112"/>
                <a:gd name="T6" fmla="*/ 0 w 124"/>
                <a:gd name="T7" fmla="*/ 112 h 112"/>
                <a:gd name="T8" fmla="*/ 50 w 124"/>
                <a:gd name="T9" fmla="*/ 0 h 112"/>
                <a:gd name="T10" fmla="*/ 74 w 124"/>
                <a:gd name="T11" fmla="*/ 0 h 112"/>
                <a:gd name="T12" fmla="*/ 124 w 124"/>
                <a:gd name="T13" fmla="*/ 112 h 112"/>
                <a:gd name="T14" fmla="*/ 100 w 124"/>
                <a:gd name="T15" fmla="*/ 112 h 112"/>
                <a:gd name="T16" fmla="*/ 90 w 124"/>
                <a:gd name="T17" fmla="*/ 90 h 112"/>
                <a:gd name="T18" fmla="*/ 62 w 124"/>
                <a:gd name="T19" fmla="*/ 24 h 112"/>
                <a:gd name="T20" fmla="*/ 40 w 124"/>
                <a:gd name="T21" fmla="*/ 71 h 112"/>
                <a:gd name="T22" fmla="*/ 83 w 124"/>
                <a:gd name="T23" fmla="*/ 71 h 112"/>
                <a:gd name="T24" fmla="*/ 62 w 124"/>
                <a:gd name="T2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12">
                  <a:moveTo>
                    <a:pt x="90" y="90"/>
                  </a:moveTo>
                  <a:lnTo>
                    <a:pt x="31" y="90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24" y="112"/>
                  </a:lnTo>
                  <a:lnTo>
                    <a:pt x="100" y="112"/>
                  </a:lnTo>
                  <a:lnTo>
                    <a:pt x="90" y="90"/>
                  </a:lnTo>
                  <a:close/>
                  <a:moveTo>
                    <a:pt x="62" y="24"/>
                  </a:moveTo>
                  <a:lnTo>
                    <a:pt x="40" y="71"/>
                  </a:lnTo>
                  <a:lnTo>
                    <a:pt x="83" y="71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54259CD4-304A-4A86-A47D-EAE58C42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478" y="2520950"/>
              <a:ext cx="147638" cy="177800"/>
            </a:xfrm>
            <a:custGeom>
              <a:avLst/>
              <a:gdLst>
                <a:gd name="T0" fmla="*/ 15 w 39"/>
                <a:gd name="T1" fmla="*/ 8 h 47"/>
                <a:gd name="T2" fmla="*/ 0 w 39"/>
                <a:gd name="T3" fmla="*/ 8 h 47"/>
                <a:gd name="T4" fmla="*/ 0 w 39"/>
                <a:gd name="T5" fmla="*/ 0 h 47"/>
                <a:gd name="T6" fmla="*/ 39 w 39"/>
                <a:gd name="T7" fmla="*/ 0 h 47"/>
                <a:gd name="T8" fmla="*/ 39 w 39"/>
                <a:gd name="T9" fmla="*/ 8 h 47"/>
                <a:gd name="T10" fmla="*/ 24 w 39"/>
                <a:gd name="T11" fmla="*/ 8 h 47"/>
                <a:gd name="T12" fmla="*/ 24 w 39"/>
                <a:gd name="T13" fmla="*/ 47 h 47"/>
                <a:gd name="T14" fmla="*/ 15 w 39"/>
                <a:gd name="T15" fmla="*/ 47 h 47"/>
                <a:gd name="T16" fmla="*/ 15 w 39"/>
                <a:gd name="T17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4">
              <a:extLst>
                <a:ext uri="{FF2B5EF4-FFF2-40B4-BE49-F238E27FC236}">
                  <a16:creationId xmlns:a16="http://schemas.microsoft.com/office/drawing/2014/main" id="{B1609A40-88FA-4BF0-8688-368F23ADB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341" y="2520950"/>
              <a:ext cx="33338" cy="177800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3D774C17-1B0B-4974-870A-1242CDA2B3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0666" y="2516188"/>
              <a:ext cx="184150" cy="185738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  <a:gd name="T10" fmla="*/ 9 w 49"/>
                <a:gd name="T11" fmla="*/ 25 h 49"/>
                <a:gd name="T12" fmla="*/ 25 w 49"/>
                <a:gd name="T13" fmla="*/ 41 h 49"/>
                <a:gd name="T14" fmla="*/ 40 w 49"/>
                <a:gd name="T15" fmla="*/ 25 h 49"/>
                <a:gd name="T16" fmla="*/ 25 w 49"/>
                <a:gd name="T17" fmla="*/ 8 h 49"/>
                <a:gd name="T18" fmla="*/ 9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7"/>
                    <a:pt x="42" y="49"/>
                    <a:pt x="25" y="49"/>
                  </a:cubicBezTo>
                  <a:cubicBezTo>
                    <a:pt x="8" y="49"/>
                    <a:pt x="0" y="37"/>
                    <a:pt x="0" y="25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1" y="0"/>
                    <a:pt x="49" y="12"/>
                    <a:pt x="49" y="25"/>
                  </a:cubicBezTo>
                  <a:close/>
                  <a:moveTo>
                    <a:pt x="9" y="25"/>
                  </a:moveTo>
                  <a:cubicBezTo>
                    <a:pt x="9" y="33"/>
                    <a:pt x="14" y="41"/>
                    <a:pt x="25" y="41"/>
                  </a:cubicBezTo>
                  <a:cubicBezTo>
                    <a:pt x="36" y="41"/>
                    <a:pt x="40" y="33"/>
                    <a:pt x="40" y="25"/>
                  </a:cubicBezTo>
                  <a:cubicBezTo>
                    <a:pt x="41" y="17"/>
                    <a:pt x="36" y="8"/>
                    <a:pt x="25" y="8"/>
                  </a:cubicBezTo>
                  <a:cubicBezTo>
                    <a:pt x="14" y="8"/>
                    <a:pt x="9" y="17"/>
                    <a:pt x="9" y="25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2F18E0D5-27E5-49FB-833F-893188FA0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803" y="2520950"/>
              <a:ext cx="150813" cy="177800"/>
            </a:xfrm>
            <a:custGeom>
              <a:avLst/>
              <a:gdLst>
                <a:gd name="T0" fmla="*/ 73 w 95"/>
                <a:gd name="T1" fmla="*/ 0 h 112"/>
                <a:gd name="T2" fmla="*/ 95 w 95"/>
                <a:gd name="T3" fmla="*/ 0 h 112"/>
                <a:gd name="T4" fmla="*/ 95 w 95"/>
                <a:gd name="T5" fmla="*/ 112 h 112"/>
                <a:gd name="T6" fmla="*/ 81 w 95"/>
                <a:gd name="T7" fmla="*/ 112 h 112"/>
                <a:gd name="T8" fmla="*/ 81 w 95"/>
                <a:gd name="T9" fmla="*/ 112 h 112"/>
                <a:gd name="T10" fmla="*/ 21 w 95"/>
                <a:gd name="T11" fmla="*/ 36 h 112"/>
                <a:gd name="T12" fmla="*/ 21 w 95"/>
                <a:gd name="T13" fmla="*/ 112 h 112"/>
                <a:gd name="T14" fmla="*/ 0 w 95"/>
                <a:gd name="T15" fmla="*/ 112 h 112"/>
                <a:gd name="T16" fmla="*/ 0 w 95"/>
                <a:gd name="T17" fmla="*/ 0 h 112"/>
                <a:gd name="T18" fmla="*/ 19 w 95"/>
                <a:gd name="T19" fmla="*/ 0 h 112"/>
                <a:gd name="T20" fmla="*/ 73 w 95"/>
                <a:gd name="T21" fmla="*/ 69 h 112"/>
                <a:gd name="T22" fmla="*/ 73 w 95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12">
                  <a:moveTo>
                    <a:pt x="73" y="0"/>
                  </a:moveTo>
                  <a:lnTo>
                    <a:pt x="95" y="0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21" y="36"/>
                  </a:lnTo>
                  <a:lnTo>
                    <a:pt x="21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168EE9F9-AAF6-4810-935E-7D40405448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453" y="349250"/>
              <a:ext cx="169863" cy="195263"/>
            </a:xfrm>
            <a:custGeom>
              <a:avLst/>
              <a:gdLst>
                <a:gd name="T0" fmla="*/ 44 w 45"/>
                <a:gd name="T1" fmla="*/ 26 h 52"/>
                <a:gd name="T2" fmla="*/ 18 w 45"/>
                <a:gd name="T3" fmla="*/ 52 h 52"/>
                <a:gd name="T4" fmla="*/ 0 w 45"/>
                <a:gd name="T5" fmla="*/ 52 h 52"/>
                <a:gd name="T6" fmla="*/ 0 w 45"/>
                <a:gd name="T7" fmla="*/ 0 h 52"/>
                <a:gd name="T8" fmla="*/ 18 w 45"/>
                <a:gd name="T9" fmla="*/ 0 h 52"/>
                <a:gd name="T10" fmla="*/ 44 w 45"/>
                <a:gd name="T11" fmla="*/ 26 h 52"/>
                <a:gd name="T12" fmla="*/ 4 w 45"/>
                <a:gd name="T13" fmla="*/ 4 h 52"/>
                <a:gd name="T14" fmla="*/ 4 w 45"/>
                <a:gd name="T15" fmla="*/ 48 h 52"/>
                <a:gd name="T16" fmla="*/ 18 w 45"/>
                <a:gd name="T17" fmla="*/ 48 h 52"/>
                <a:gd name="T18" fmla="*/ 40 w 45"/>
                <a:gd name="T19" fmla="*/ 26 h 52"/>
                <a:gd name="T20" fmla="*/ 18 w 45"/>
                <a:gd name="T21" fmla="*/ 4 h 52"/>
                <a:gd name="T22" fmla="*/ 4 w 45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2">
                  <a:moveTo>
                    <a:pt x="44" y="26"/>
                  </a:moveTo>
                  <a:cubicBezTo>
                    <a:pt x="45" y="39"/>
                    <a:pt x="36" y="52"/>
                    <a:pt x="18" y="52"/>
                  </a:cubicBezTo>
                  <a:cubicBezTo>
                    <a:pt x="12" y="52"/>
                    <a:pt x="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36" y="0"/>
                    <a:pt x="44" y="13"/>
                    <a:pt x="44" y="26"/>
                  </a:cubicBezTo>
                  <a:close/>
                  <a:moveTo>
                    <a:pt x="4" y="4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48"/>
                    <a:pt x="40" y="37"/>
                    <a:pt x="40" y="26"/>
                  </a:cubicBezTo>
                  <a:cubicBezTo>
                    <a:pt x="40" y="15"/>
                    <a:pt x="33" y="4"/>
                    <a:pt x="18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BE2538CA-098C-4AFC-94DB-AF9CF1A34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766" y="349250"/>
              <a:ext cx="150813" cy="225425"/>
            </a:xfrm>
            <a:custGeom>
              <a:avLst/>
              <a:gdLst>
                <a:gd name="T0" fmla="*/ 40 w 40"/>
                <a:gd name="T1" fmla="*/ 0 h 60"/>
                <a:gd name="T2" fmla="*/ 40 w 40"/>
                <a:gd name="T3" fmla="*/ 33 h 60"/>
                <a:gd name="T4" fmla="*/ 0 w 40"/>
                <a:gd name="T5" fmla="*/ 33 h 60"/>
                <a:gd name="T6" fmla="*/ 0 w 40"/>
                <a:gd name="T7" fmla="*/ 0 h 60"/>
                <a:gd name="T8" fmla="*/ 4 w 40"/>
                <a:gd name="T9" fmla="*/ 0 h 60"/>
                <a:gd name="T10" fmla="*/ 4 w 40"/>
                <a:gd name="T11" fmla="*/ 33 h 60"/>
                <a:gd name="T12" fmla="*/ 36 w 40"/>
                <a:gd name="T13" fmla="*/ 33 h 60"/>
                <a:gd name="T14" fmla="*/ 36 w 40"/>
                <a:gd name="T15" fmla="*/ 0 h 60"/>
                <a:gd name="T16" fmla="*/ 40 w 4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0">
                  <a:moveTo>
                    <a:pt x="40" y="0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60"/>
                    <a:pt x="0" y="6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5"/>
                    <a:pt x="36" y="55"/>
                    <a:pt x="36" y="33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07F88995-3A7B-4131-9FBF-7375007945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7553" y="349250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9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C8726E47-B8DA-4898-8F47-99002025C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816" y="349250"/>
              <a:ext cx="153988" cy="195263"/>
            </a:xfrm>
            <a:custGeom>
              <a:avLst/>
              <a:gdLst>
                <a:gd name="T0" fmla="*/ 88 w 97"/>
                <a:gd name="T1" fmla="*/ 123 h 123"/>
                <a:gd name="T2" fmla="*/ 88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8 w 97"/>
                <a:gd name="T17" fmla="*/ 59 h 123"/>
                <a:gd name="T18" fmla="*/ 88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8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8" y="123"/>
                  </a:moveTo>
                  <a:lnTo>
                    <a:pt x="88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5CA9A773-5B2E-4FE1-B474-1CF676C87A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903" y="349250"/>
              <a:ext cx="192088" cy="195263"/>
            </a:xfrm>
            <a:custGeom>
              <a:avLst/>
              <a:gdLst>
                <a:gd name="T0" fmla="*/ 112 w 121"/>
                <a:gd name="T1" fmla="*/ 123 h 123"/>
                <a:gd name="T2" fmla="*/ 97 w 121"/>
                <a:gd name="T3" fmla="*/ 92 h 123"/>
                <a:gd name="T4" fmla="*/ 24 w 121"/>
                <a:gd name="T5" fmla="*/ 92 h 123"/>
                <a:gd name="T6" fmla="*/ 10 w 121"/>
                <a:gd name="T7" fmla="*/ 123 h 123"/>
                <a:gd name="T8" fmla="*/ 0 w 121"/>
                <a:gd name="T9" fmla="*/ 123 h 123"/>
                <a:gd name="T10" fmla="*/ 55 w 121"/>
                <a:gd name="T11" fmla="*/ 0 h 123"/>
                <a:gd name="T12" fmla="*/ 67 w 121"/>
                <a:gd name="T13" fmla="*/ 0 h 123"/>
                <a:gd name="T14" fmla="*/ 121 w 121"/>
                <a:gd name="T15" fmla="*/ 123 h 123"/>
                <a:gd name="T16" fmla="*/ 112 w 121"/>
                <a:gd name="T17" fmla="*/ 123 h 123"/>
                <a:gd name="T18" fmla="*/ 93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3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2" y="123"/>
                  </a:moveTo>
                  <a:lnTo>
                    <a:pt x="97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121" y="123"/>
                  </a:lnTo>
                  <a:lnTo>
                    <a:pt x="112" y="123"/>
                  </a:lnTo>
                  <a:close/>
                  <a:moveTo>
                    <a:pt x="93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FEE21C47-60C4-437D-91D3-710654DAD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091" y="349250"/>
              <a:ext cx="184150" cy="195263"/>
            </a:xfrm>
            <a:custGeom>
              <a:avLst/>
              <a:gdLst>
                <a:gd name="T0" fmla="*/ 45 w 49"/>
                <a:gd name="T1" fmla="*/ 6 h 52"/>
                <a:gd name="T2" fmla="*/ 25 w 49"/>
                <a:gd name="T3" fmla="*/ 36 h 52"/>
                <a:gd name="T4" fmla="*/ 24 w 49"/>
                <a:gd name="T5" fmla="*/ 36 h 52"/>
                <a:gd name="T6" fmla="*/ 4 w 49"/>
                <a:gd name="T7" fmla="*/ 6 h 52"/>
                <a:gd name="T8" fmla="*/ 4 w 49"/>
                <a:gd name="T9" fmla="*/ 52 h 52"/>
                <a:gd name="T10" fmla="*/ 0 w 49"/>
                <a:gd name="T11" fmla="*/ 52 h 52"/>
                <a:gd name="T12" fmla="*/ 0 w 49"/>
                <a:gd name="T13" fmla="*/ 0 h 52"/>
                <a:gd name="T14" fmla="*/ 4 w 49"/>
                <a:gd name="T15" fmla="*/ 0 h 52"/>
                <a:gd name="T16" fmla="*/ 24 w 49"/>
                <a:gd name="T17" fmla="*/ 31 h 52"/>
                <a:gd name="T18" fmla="*/ 44 w 49"/>
                <a:gd name="T19" fmla="*/ 0 h 52"/>
                <a:gd name="T20" fmla="*/ 49 w 49"/>
                <a:gd name="T21" fmla="*/ 0 h 52"/>
                <a:gd name="T22" fmla="*/ 49 w 49"/>
                <a:gd name="T23" fmla="*/ 52 h 52"/>
                <a:gd name="T24" fmla="*/ 45 w 49"/>
                <a:gd name="T25" fmla="*/ 52 h 52"/>
                <a:gd name="T26" fmla="*/ 45 w 49"/>
                <a:gd name="T2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2">
                  <a:moveTo>
                    <a:pt x="45" y="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5" y="52"/>
                    <a:pt x="45" y="52"/>
                    <a:pt x="45" y="52"/>
                  </a:cubicBezTo>
                  <a:lnTo>
                    <a:pt x="45" y="6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3">
              <a:extLst>
                <a:ext uri="{FF2B5EF4-FFF2-40B4-BE49-F238E27FC236}">
                  <a16:creationId xmlns:a16="http://schemas.microsoft.com/office/drawing/2014/main" id="{7418C4CF-D0D4-4A8E-9F80-70F03E317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703" y="420688"/>
              <a:ext cx="52388" cy="52388"/>
            </a:xfrm>
            <a:prstGeom prst="ellipse">
              <a:avLst/>
            </a:pr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3BDD18F9-5ABC-49D2-96E3-71CC02A8A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028" y="349250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1" y="50"/>
                    <a:pt x="34" y="53"/>
                    <a:pt x="27" y="53"/>
                  </a:cubicBezTo>
                  <a:cubicBezTo>
                    <a:pt x="10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1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5"/>
                    <a:pt x="33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3" y="49"/>
                    <a:pt x="39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4DFCE599-0733-48BB-A183-5E291FCEC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278" y="349250"/>
              <a:ext cx="155575" cy="195263"/>
            </a:xfrm>
            <a:custGeom>
              <a:avLst/>
              <a:gdLst>
                <a:gd name="T0" fmla="*/ 88 w 98"/>
                <a:gd name="T1" fmla="*/ 123 h 123"/>
                <a:gd name="T2" fmla="*/ 88 w 98"/>
                <a:gd name="T3" fmla="*/ 69 h 123"/>
                <a:gd name="T4" fmla="*/ 10 w 98"/>
                <a:gd name="T5" fmla="*/ 69 h 123"/>
                <a:gd name="T6" fmla="*/ 10 w 98"/>
                <a:gd name="T7" fmla="*/ 123 h 123"/>
                <a:gd name="T8" fmla="*/ 0 w 98"/>
                <a:gd name="T9" fmla="*/ 123 h 123"/>
                <a:gd name="T10" fmla="*/ 0 w 98"/>
                <a:gd name="T11" fmla="*/ 0 h 123"/>
                <a:gd name="T12" fmla="*/ 10 w 98"/>
                <a:gd name="T13" fmla="*/ 0 h 123"/>
                <a:gd name="T14" fmla="*/ 10 w 98"/>
                <a:gd name="T15" fmla="*/ 59 h 123"/>
                <a:gd name="T16" fmla="*/ 88 w 98"/>
                <a:gd name="T17" fmla="*/ 59 h 123"/>
                <a:gd name="T18" fmla="*/ 88 w 98"/>
                <a:gd name="T19" fmla="*/ 0 h 123"/>
                <a:gd name="T20" fmla="*/ 98 w 98"/>
                <a:gd name="T21" fmla="*/ 0 h 123"/>
                <a:gd name="T22" fmla="*/ 98 w 98"/>
                <a:gd name="T23" fmla="*/ 123 h 123"/>
                <a:gd name="T24" fmla="*/ 88 w 98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3">
                  <a:moveTo>
                    <a:pt x="88" y="123"/>
                  </a:moveTo>
                  <a:lnTo>
                    <a:pt x="88" y="69"/>
                  </a:lnTo>
                  <a:lnTo>
                    <a:pt x="10" y="69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9"/>
                  </a:lnTo>
                  <a:lnTo>
                    <a:pt x="88" y="5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123"/>
                  </a:lnTo>
                  <a:lnTo>
                    <a:pt x="88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6">
              <a:extLst>
                <a:ext uri="{FF2B5EF4-FFF2-40B4-BE49-F238E27FC236}">
                  <a16:creationId xmlns:a16="http://schemas.microsoft.com/office/drawing/2014/main" id="{D26B98C8-A39C-47CB-ACA5-D76917441B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5366" y="349250"/>
              <a:ext cx="193675" cy="195263"/>
            </a:xfrm>
            <a:custGeom>
              <a:avLst/>
              <a:gdLst>
                <a:gd name="T0" fmla="*/ 110 w 122"/>
                <a:gd name="T1" fmla="*/ 123 h 123"/>
                <a:gd name="T2" fmla="*/ 98 w 122"/>
                <a:gd name="T3" fmla="*/ 92 h 123"/>
                <a:gd name="T4" fmla="*/ 24 w 122"/>
                <a:gd name="T5" fmla="*/ 92 h 123"/>
                <a:gd name="T6" fmla="*/ 10 w 122"/>
                <a:gd name="T7" fmla="*/ 123 h 123"/>
                <a:gd name="T8" fmla="*/ 0 w 122"/>
                <a:gd name="T9" fmla="*/ 123 h 123"/>
                <a:gd name="T10" fmla="*/ 55 w 122"/>
                <a:gd name="T11" fmla="*/ 0 h 123"/>
                <a:gd name="T12" fmla="*/ 65 w 122"/>
                <a:gd name="T13" fmla="*/ 0 h 123"/>
                <a:gd name="T14" fmla="*/ 122 w 122"/>
                <a:gd name="T15" fmla="*/ 123 h 123"/>
                <a:gd name="T16" fmla="*/ 110 w 122"/>
                <a:gd name="T17" fmla="*/ 123 h 123"/>
                <a:gd name="T18" fmla="*/ 93 w 122"/>
                <a:gd name="T19" fmla="*/ 85 h 123"/>
                <a:gd name="T20" fmla="*/ 60 w 122"/>
                <a:gd name="T21" fmla="*/ 9 h 123"/>
                <a:gd name="T22" fmla="*/ 27 w 122"/>
                <a:gd name="T23" fmla="*/ 85 h 123"/>
                <a:gd name="T24" fmla="*/ 93 w 122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3">
                  <a:moveTo>
                    <a:pt x="110" y="123"/>
                  </a:moveTo>
                  <a:lnTo>
                    <a:pt x="98" y="92"/>
                  </a:lnTo>
                  <a:lnTo>
                    <a:pt x="24" y="92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122" y="123"/>
                  </a:lnTo>
                  <a:lnTo>
                    <a:pt x="110" y="123"/>
                  </a:lnTo>
                  <a:close/>
                  <a:moveTo>
                    <a:pt x="93" y="85"/>
                  </a:moveTo>
                  <a:lnTo>
                    <a:pt x="60" y="9"/>
                  </a:lnTo>
                  <a:lnTo>
                    <a:pt x="27" y="85"/>
                  </a:lnTo>
                  <a:lnTo>
                    <a:pt x="93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7">
              <a:extLst>
                <a:ext uri="{FF2B5EF4-FFF2-40B4-BE49-F238E27FC236}">
                  <a16:creationId xmlns:a16="http://schemas.microsoft.com/office/drawing/2014/main" id="{6957F66B-8996-43CA-9780-21074EED54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2378" y="349250"/>
              <a:ext cx="173038" cy="195263"/>
            </a:xfrm>
            <a:custGeom>
              <a:avLst/>
              <a:gdLst>
                <a:gd name="T0" fmla="*/ 4 w 46"/>
                <a:gd name="T1" fmla="*/ 34 h 52"/>
                <a:gd name="T2" fmla="*/ 4 w 46"/>
                <a:gd name="T3" fmla="*/ 52 h 52"/>
                <a:gd name="T4" fmla="*/ 0 w 46"/>
                <a:gd name="T5" fmla="*/ 52 h 52"/>
                <a:gd name="T6" fmla="*/ 0 w 46"/>
                <a:gd name="T7" fmla="*/ 0 h 52"/>
                <a:gd name="T8" fmla="*/ 23 w 46"/>
                <a:gd name="T9" fmla="*/ 0 h 52"/>
                <a:gd name="T10" fmla="*/ 23 w 46"/>
                <a:gd name="T11" fmla="*/ 34 h 52"/>
                <a:gd name="T12" fmla="*/ 4 w 46"/>
                <a:gd name="T13" fmla="*/ 34 h 52"/>
                <a:gd name="T14" fmla="*/ 4 w 46"/>
                <a:gd name="T15" fmla="*/ 4 h 52"/>
                <a:gd name="T16" fmla="*/ 4 w 46"/>
                <a:gd name="T17" fmla="*/ 31 h 52"/>
                <a:gd name="T18" fmla="*/ 23 w 46"/>
                <a:gd name="T19" fmla="*/ 31 h 52"/>
                <a:gd name="T20" fmla="*/ 23 w 46"/>
                <a:gd name="T21" fmla="*/ 4 h 52"/>
                <a:gd name="T22" fmla="*/ 4 w 46"/>
                <a:gd name="T2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2">
                  <a:moveTo>
                    <a:pt x="4" y="34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46" y="0"/>
                    <a:pt x="46" y="34"/>
                    <a:pt x="23" y="34"/>
                  </a:cubicBezTo>
                  <a:lnTo>
                    <a:pt x="4" y="34"/>
                  </a:ln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0" y="31"/>
                    <a:pt x="40" y="4"/>
                    <a:pt x="23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8">
              <a:extLst>
                <a:ext uri="{FF2B5EF4-FFF2-40B4-BE49-F238E27FC236}">
                  <a16:creationId xmlns:a16="http://schemas.microsoft.com/office/drawing/2014/main" id="{B0B7C242-C421-41C5-84EA-19662026A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641" y="349250"/>
              <a:ext cx="139700" cy="195263"/>
            </a:xfrm>
            <a:custGeom>
              <a:avLst/>
              <a:gdLst>
                <a:gd name="T0" fmla="*/ 10 w 88"/>
                <a:gd name="T1" fmla="*/ 57 h 123"/>
                <a:gd name="T2" fmla="*/ 83 w 88"/>
                <a:gd name="T3" fmla="*/ 57 h 123"/>
                <a:gd name="T4" fmla="*/ 83 w 88"/>
                <a:gd name="T5" fmla="*/ 66 h 123"/>
                <a:gd name="T6" fmla="*/ 10 w 88"/>
                <a:gd name="T7" fmla="*/ 66 h 123"/>
                <a:gd name="T8" fmla="*/ 10 w 88"/>
                <a:gd name="T9" fmla="*/ 114 h 123"/>
                <a:gd name="T10" fmla="*/ 88 w 88"/>
                <a:gd name="T11" fmla="*/ 114 h 123"/>
                <a:gd name="T12" fmla="*/ 88 w 88"/>
                <a:gd name="T13" fmla="*/ 123 h 123"/>
                <a:gd name="T14" fmla="*/ 0 w 88"/>
                <a:gd name="T15" fmla="*/ 123 h 123"/>
                <a:gd name="T16" fmla="*/ 0 w 88"/>
                <a:gd name="T17" fmla="*/ 0 h 123"/>
                <a:gd name="T18" fmla="*/ 86 w 88"/>
                <a:gd name="T19" fmla="*/ 0 h 123"/>
                <a:gd name="T20" fmla="*/ 86 w 88"/>
                <a:gd name="T21" fmla="*/ 9 h 123"/>
                <a:gd name="T22" fmla="*/ 10 w 88"/>
                <a:gd name="T23" fmla="*/ 9 h 123"/>
                <a:gd name="T24" fmla="*/ 10 w 88"/>
                <a:gd name="T25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3">
                  <a:moveTo>
                    <a:pt x="10" y="57"/>
                  </a:moveTo>
                  <a:lnTo>
                    <a:pt x="83" y="57"/>
                  </a:lnTo>
                  <a:lnTo>
                    <a:pt x="83" y="66"/>
                  </a:lnTo>
                  <a:lnTo>
                    <a:pt x="10" y="66"/>
                  </a:lnTo>
                  <a:lnTo>
                    <a:pt x="10" y="114"/>
                  </a:lnTo>
                  <a:lnTo>
                    <a:pt x="88" y="114"/>
                  </a:lnTo>
                  <a:lnTo>
                    <a:pt x="8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9"/>
                  </a:lnTo>
                  <a:lnTo>
                    <a:pt x="10" y="9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86F2C6AC-DC11-4B23-9600-BE3029B6E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553" y="349250"/>
              <a:ext cx="123825" cy="195263"/>
            </a:xfrm>
            <a:custGeom>
              <a:avLst/>
              <a:gdLst>
                <a:gd name="T0" fmla="*/ 10 w 78"/>
                <a:gd name="T1" fmla="*/ 0 h 123"/>
                <a:gd name="T2" fmla="*/ 10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10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10" y="0"/>
                  </a:moveTo>
                  <a:lnTo>
                    <a:pt x="10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6DA045E8-8308-43D1-A888-CEAF71A2A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728" y="349250"/>
              <a:ext cx="153988" cy="195263"/>
            </a:xfrm>
            <a:custGeom>
              <a:avLst/>
              <a:gdLst>
                <a:gd name="T0" fmla="*/ 87 w 97"/>
                <a:gd name="T1" fmla="*/ 123 h 123"/>
                <a:gd name="T2" fmla="*/ 87 w 97"/>
                <a:gd name="T3" fmla="*/ 69 h 123"/>
                <a:gd name="T4" fmla="*/ 9 w 97"/>
                <a:gd name="T5" fmla="*/ 69 h 123"/>
                <a:gd name="T6" fmla="*/ 9 w 97"/>
                <a:gd name="T7" fmla="*/ 123 h 123"/>
                <a:gd name="T8" fmla="*/ 0 w 97"/>
                <a:gd name="T9" fmla="*/ 123 h 123"/>
                <a:gd name="T10" fmla="*/ 0 w 97"/>
                <a:gd name="T11" fmla="*/ 0 h 123"/>
                <a:gd name="T12" fmla="*/ 9 w 97"/>
                <a:gd name="T13" fmla="*/ 0 h 123"/>
                <a:gd name="T14" fmla="*/ 9 w 97"/>
                <a:gd name="T15" fmla="*/ 59 h 123"/>
                <a:gd name="T16" fmla="*/ 87 w 97"/>
                <a:gd name="T17" fmla="*/ 59 h 123"/>
                <a:gd name="T18" fmla="*/ 87 w 97"/>
                <a:gd name="T19" fmla="*/ 0 h 123"/>
                <a:gd name="T20" fmla="*/ 97 w 97"/>
                <a:gd name="T21" fmla="*/ 0 h 123"/>
                <a:gd name="T22" fmla="*/ 97 w 97"/>
                <a:gd name="T23" fmla="*/ 123 h 123"/>
                <a:gd name="T24" fmla="*/ 87 w 97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3">
                  <a:moveTo>
                    <a:pt x="87" y="123"/>
                  </a:moveTo>
                  <a:lnTo>
                    <a:pt x="87" y="69"/>
                  </a:lnTo>
                  <a:lnTo>
                    <a:pt x="9" y="69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123"/>
                  </a:lnTo>
                  <a:lnTo>
                    <a:pt x="87" y="123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1">
              <a:extLst>
                <a:ext uri="{FF2B5EF4-FFF2-40B4-BE49-F238E27FC236}">
                  <a16:creationId xmlns:a16="http://schemas.microsoft.com/office/drawing/2014/main" id="{81A50E7D-2EFC-43CC-89D2-CE971991C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278" y="349250"/>
              <a:ext cx="15875" cy="195263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2">
              <a:extLst>
                <a:ext uri="{FF2B5EF4-FFF2-40B4-BE49-F238E27FC236}">
                  <a16:creationId xmlns:a16="http://schemas.microsoft.com/office/drawing/2014/main" id="{3097B619-9852-4D3F-A633-567C6D3F9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478" y="349250"/>
              <a:ext cx="123825" cy="195263"/>
            </a:xfrm>
            <a:custGeom>
              <a:avLst/>
              <a:gdLst>
                <a:gd name="T0" fmla="*/ 9 w 78"/>
                <a:gd name="T1" fmla="*/ 0 h 123"/>
                <a:gd name="T2" fmla="*/ 9 w 78"/>
                <a:gd name="T3" fmla="*/ 114 h 123"/>
                <a:gd name="T4" fmla="*/ 78 w 78"/>
                <a:gd name="T5" fmla="*/ 114 h 123"/>
                <a:gd name="T6" fmla="*/ 78 w 78"/>
                <a:gd name="T7" fmla="*/ 123 h 123"/>
                <a:gd name="T8" fmla="*/ 0 w 78"/>
                <a:gd name="T9" fmla="*/ 123 h 123"/>
                <a:gd name="T10" fmla="*/ 0 w 78"/>
                <a:gd name="T11" fmla="*/ 0 h 123"/>
                <a:gd name="T12" fmla="*/ 9 w 78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3">
                  <a:moveTo>
                    <a:pt x="9" y="0"/>
                  </a:moveTo>
                  <a:lnTo>
                    <a:pt x="9" y="114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B1C5F0FF-B123-451A-A0E3-EA3DE8FF2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578" y="349250"/>
              <a:ext cx="125413" cy="195263"/>
            </a:xfrm>
            <a:custGeom>
              <a:avLst/>
              <a:gdLst>
                <a:gd name="T0" fmla="*/ 10 w 79"/>
                <a:gd name="T1" fmla="*/ 0 h 123"/>
                <a:gd name="T2" fmla="*/ 10 w 79"/>
                <a:gd name="T3" fmla="*/ 114 h 123"/>
                <a:gd name="T4" fmla="*/ 79 w 79"/>
                <a:gd name="T5" fmla="*/ 114 h 123"/>
                <a:gd name="T6" fmla="*/ 79 w 79"/>
                <a:gd name="T7" fmla="*/ 123 h 123"/>
                <a:gd name="T8" fmla="*/ 0 w 79"/>
                <a:gd name="T9" fmla="*/ 123 h 123"/>
                <a:gd name="T10" fmla="*/ 0 w 79"/>
                <a:gd name="T11" fmla="*/ 0 h 123"/>
                <a:gd name="T12" fmla="*/ 10 w 79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10" y="0"/>
                  </a:moveTo>
                  <a:lnTo>
                    <a:pt x="10" y="114"/>
                  </a:lnTo>
                  <a:lnTo>
                    <a:pt x="79" y="114"/>
                  </a:lnTo>
                  <a:lnTo>
                    <a:pt x="79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4">
              <a:extLst>
                <a:ext uri="{FF2B5EF4-FFF2-40B4-BE49-F238E27FC236}">
                  <a16:creationId xmlns:a16="http://schemas.microsoft.com/office/drawing/2014/main" id="{6D95A36D-1A8E-42CE-9ADA-93ED02BEF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578" y="420688"/>
              <a:ext cx="55563" cy="52388"/>
            </a:xfrm>
            <a:prstGeom prst="ellipse">
              <a:avLst/>
            </a:prstGeom>
            <a:solidFill>
              <a:srgbClr val="89D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F465F030-9B94-47EC-9AFF-37DB100AB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666" y="349250"/>
              <a:ext cx="173038" cy="200025"/>
            </a:xfrm>
            <a:custGeom>
              <a:avLst/>
              <a:gdLst>
                <a:gd name="T0" fmla="*/ 46 w 46"/>
                <a:gd name="T1" fmla="*/ 45 h 53"/>
                <a:gd name="T2" fmla="*/ 27 w 46"/>
                <a:gd name="T3" fmla="*/ 53 h 53"/>
                <a:gd name="T4" fmla="*/ 0 w 46"/>
                <a:gd name="T5" fmla="*/ 27 h 53"/>
                <a:gd name="T6" fmla="*/ 27 w 46"/>
                <a:gd name="T7" fmla="*/ 0 h 53"/>
                <a:gd name="T8" fmla="*/ 46 w 46"/>
                <a:gd name="T9" fmla="*/ 8 h 53"/>
                <a:gd name="T10" fmla="*/ 43 w 46"/>
                <a:gd name="T11" fmla="*/ 10 h 53"/>
                <a:gd name="T12" fmla="*/ 27 w 46"/>
                <a:gd name="T13" fmla="*/ 3 h 53"/>
                <a:gd name="T14" fmla="*/ 4 w 46"/>
                <a:gd name="T15" fmla="*/ 26 h 53"/>
                <a:gd name="T16" fmla="*/ 27 w 46"/>
                <a:gd name="T17" fmla="*/ 49 h 53"/>
                <a:gd name="T18" fmla="*/ 43 w 46"/>
                <a:gd name="T19" fmla="*/ 42 h 53"/>
                <a:gd name="T20" fmla="*/ 46 w 46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3">
                  <a:moveTo>
                    <a:pt x="46" y="45"/>
                  </a:moveTo>
                  <a:cubicBezTo>
                    <a:pt x="40" y="50"/>
                    <a:pt x="33" y="53"/>
                    <a:pt x="27" y="53"/>
                  </a:cubicBezTo>
                  <a:cubicBezTo>
                    <a:pt x="9" y="53"/>
                    <a:pt x="0" y="41"/>
                    <a:pt x="0" y="27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3" y="0"/>
                    <a:pt x="40" y="2"/>
                    <a:pt x="46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5"/>
                    <a:pt x="32" y="3"/>
                    <a:pt x="27" y="3"/>
                  </a:cubicBezTo>
                  <a:cubicBezTo>
                    <a:pt x="12" y="3"/>
                    <a:pt x="4" y="14"/>
                    <a:pt x="4" y="26"/>
                  </a:cubicBezTo>
                  <a:cubicBezTo>
                    <a:pt x="4" y="39"/>
                    <a:pt x="12" y="49"/>
                    <a:pt x="27" y="49"/>
                  </a:cubicBezTo>
                  <a:cubicBezTo>
                    <a:pt x="32" y="49"/>
                    <a:pt x="38" y="47"/>
                    <a:pt x="43" y="42"/>
                  </a:cubicBezTo>
                  <a:lnTo>
                    <a:pt x="46" y="4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6">
              <a:extLst>
                <a:ext uri="{FF2B5EF4-FFF2-40B4-BE49-F238E27FC236}">
                  <a16:creationId xmlns:a16="http://schemas.microsoft.com/office/drawing/2014/main" id="{38B33C4B-EC78-4CEE-8DAD-69B557FCCD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2753" y="349250"/>
              <a:ext cx="192088" cy="195263"/>
            </a:xfrm>
            <a:custGeom>
              <a:avLst/>
              <a:gdLst>
                <a:gd name="T0" fmla="*/ 111 w 121"/>
                <a:gd name="T1" fmla="*/ 123 h 123"/>
                <a:gd name="T2" fmla="*/ 97 w 121"/>
                <a:gd name="T3" fmla="*/ 92 h 123"/>
                <a:gd name="T4" fmla="*/ 23 w 121"/>
                <a:gd name="T5" fmla="*/ 92 h 123"/>
                <a:gd name="T6" fmla="*/ 9 w 121"/>
                <a:gd name="T7" fmla="*/ 123 h 123"/>
                <a:gd name="T8" fmla="*/ 0 w 121"/>
                <a:gd name="T9" fmla="*/ 123 h 123"/>
                <a:gd name="T10" fmla="*/ 54 w 121"/>
                <a:gd name="T11" fmla="*/ 0 h 123"/>
                <a:gd name="T12" fmla="*/ 66 w 121"/>
                <a:gd name="T13" fmla="*/ 0 h 123"/>
                <a:gd name="T14" fmla="*/ 121 w 121"/>
                <a:gd name="T15" fmla="*/ 123 h 123"/>
                <a:gd name="T16" fmla="*/ 111 w 121"/>
                <a:gd name="T17" fmla="*/ 123 h 123"/>
                <a:gd name="T18" fmla="*/ 92 w 121"/>
                <a:gd name="T19" fmla="*/ 85 h 123"/>
                <a:gd name="T20" fmla="*/ 59 w 121"/>
                <a:gd name="T21" fmla="*/ 9 h 123"/>
                <a:gd name="T22" fmla="*/ 26 w 121"/>
                <a:gd name="T23" fmla="*/ 85 h 123"/>
                <a:gd name="T24" fmla="*/ 92 w 121"/>
                <a:gd name="T25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3">
                  <a:moveTo>
                    <a:pt x="111" y="123"/>
                  </a:moveTo>
                  <a:lnTo>
                    <a:pt x="97" y="92"/>
                  </a:lnTo>
                  <a:lnTo>
                    <a:pt x="23" y="92"/>
                  </a:lnTo>
                  <a:lnTo>
                    <a:pt x="9" y="123"/>
                  </a:lnTo>
                  <a:lnTo>
                    <a:pt x="0" y="12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21" y="123"/>
                  </a:lnTo>
                  <a:lnTo>
                    <a:pt x="111" y="123"/>
                  </a:lnTo>
                  <a:close/>
                  <a:moveTo>
                    <a:pt x="92" y="85"/>
                  </a:moveTo>
                  <a:lnTo>
                    <a:pt x="59" y="9"/>
                  </a:lnTo>
                  <a:lnTo>
                    <a:pt x="26" y="85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id="{9E2B8FC6-5051-494D-8187-3F87800B50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2941" y="349250"/>
              <a:ext cx="157163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8">
              <a:extLst>
                <a:ext uri="{FF2B5EF4-FFF2-40B4-BE49-F238E27FC236}">
                  <a16:creationId xmlns:a16="http://schemas.microsoft.com/office/drawing/2014/main" id="{8DFDE86F-85BD-4BF2-A493-E0C30DD531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8203" y="349250"/>
              <a:ext cx="153988" cy="195263"/>
            </a:xfrm>
            <a:custGeom>
              <a:avLst/>
              <a:gdLst>
                <a:gd name="T0" fmla="*/ 41 w 41"/>
                <a:gd name="T1" fmla="*/ 52 h 52"/>
                <a:gd name="T2" fmla="*/ 36 w 41"/>
                <a:gd name="T3" fmla="*/ 52 h 52"/>
                <a:gd name="T4" fmla="*/ 18 w 41"/>
                <a:gd name="T5" fmla="*/ 33 h 52"/>
                <a:gd name="T6" fmla="*/ 4 w 41"/>
                <a:gd name="T7" fmla="*/ 33 h 52"/>
                <a:gd name="T8" fmla="*/ 4 w 41"/>
                <a:gd name="T9" fmla="*/ 52 h 52"/>
                <a:gd name="T10" fmla="*/ 0 w 41"/>
                <a:gd name="T11" fmla="*/ 52 h 52"/>
                <a:gd name="T12" fmla="*/ 0 w 41"/>
                <a:gd name="T13" fmla="*/ 0 h 52"/>
                <a:gd name="T14" fmla="*/ 23 w 41"/>
                <a:gd name="T15" fmla="*/ 0 h 52"/>
                <a:gd name="T16" fmla="*/ 40 w 41"/>
                <a:gd name="T17" fmla="*/ 17 h 52"/>
                <a:gd name="T18" fmla="*/ 23 w 41"/>
                <a:gd name="T19" fmla="*/ 32 h 52"/>
                <a:gd name="T20" fmla="*/ 41 w 41"/>
                <a:gd name="T21" fmla="*/ 52 h 52"/>
                <a:gd name="T22" fmla="*/ 4 w 41"/>
                <a:gd name="T23" fmla="*/ 29 h 52"/>
                <a:gd name="T24" fmla="*/ 22 w 41"/>
                <a:gd name="T25" fmla="*/ 29 h 52"/>
                <a:gd name="T26" fmla="*/ 35 w 41"/>
                <a:gd name="T27" fmla="*/ 16 h 52"/>
                <a:gd name="T28" fmla="*/ 23 w 41"/>
                <a:gd name="T29" fmla="*/ 4 h 52"/>
                <a:gd name="T30" fmla="*/ 4 w 41"/>
                <a:gd name="T31" fmla="*/ 4 h 52"/>
                <a:gd name="T32" fmla="*/ 4 w 41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2">
                  <a:moveTo>
                    <a:pt x="41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4" y="32"/>
                    <a:pt x="23" y="32"/>
                  </a:cubicBezTo>
                  <a:lnTo>
                    <a:pt x="41" y="52"/>
                  </a:lnTo>
                  <a:close/>
                  <a:moveTo>
                    <a:pt x="4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35" y="24"/>
                    <a:pt x="35" y="16"/>
                  </a:cubicBezTo>
                  <a:cubicBezTo>
                    <a:pt x="36" y="10"/>
                    <a:pt x="31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301A104D-918E-4CAB-9619-F03B7DA38B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5053" y="349250"/>
              <a:ext cx="149225" cy="195263"/>
            </a:xfrm>
            <a:custGeom>
              <a:avLst/>
              <a:gdLst>
                <a:gd name="T0" fmla="*/ 38 w 40"/>
                <a:gd name="T1" fmla="*/ 15 h 52"/>
                <a:gd name="T2" fmla="*/ 30 w 40"/>
                <a:gd name="T3" fmla="*/ 26 h 52"/>
                <a:gd name="T4" fmla="*/ 40 w 40"/>
                <a:gd name="T5" fmla="*/ 39 h 52"/>
                <a:gd name="T6" fmla="*/ 21 w 40"/>
                <a:gd name="T7" fmla="*/ 52 h 52"/>
                <a:gd name="T8" fmla="*/ 0 w 40"/>
                <a:gd name="T9" fmla="*/ 52 h 52"/>
                <a:gd name="T10" fmla="*/ 0 w 40"/>
                <a:gd name="T11" fmla="*/ 0 h 52"/>
                <a:gd name="T12" fmla="*/ 21 w 40"/>
                <a:gd name="T13" fmla="*/ 0 h 52"/>
                <a:gd name="T14" fmla="*/ 38 w 40"/>
                <a:gd name="T15" fmla="*/ 15 h 52"/>
                <a:gd name="T16" fmla="*/ 4 w 40"/>
                <a:gd name="T17" fmla="*/ 24 h 52"/>
                <a:gd name="T18" fmla="*/ 22 w 40"/>
                <a:gd name="T19" fmla="*/ 24 h 52"/>
                <a:gd name="T20" fmla="*/ 34 w 40"/>
                <a:gd name="T21" fmla="*/ 15 h 52"/>
                <a:gd name="T22" fmla="*/ 21 w 40"/>
                <a:gd name="T23" fmla="*/ 4 h 52"/>
                <a:gd name="T24" fmla="*/ 4 w 40"/>
                <a:gd name="T25" fmla="*/ 4 h 52"/>
                <a:gd name="T26" fmla="*/ 4 w 40"/>
                <a:gd name="T27" fmla="*/ 24 h 52"/>
                <a:gd name="T28" fmla="*/ 4 w 40"/>
                <a:gd name="T29" fmla="*/ 48 h 52"/>
                <a:gd name="T30" fmla="*/ 21 w 40"/>
                <a:gd name="T31" fmla="*/ 48 h 52"/>
                <a:gd name="T32" fmla="*/ 36 w 40"/>
                <a:gd name="T33" fmla="*/ 39 h 52"/>
                <a:gd name="T34" fmla="*/ 22 w 40"/>
                <a:gd name="T35" fmla="*/ 28 h 52"/>
                <a:gd name="T36" fmla="*/ 4 w 40"/>
                <a:gd name="T37" fmla="*/ 28 h 52"/>
                <a:gd name="T38" fmla="*/ 4 w 40"/>
                <a:gd name="T3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8" y="15"/>
                  </a:moveTo>
                  <a:cubicBezTo>
                    <a:pt x="38" y="20"/>
                    <a:pt x="35" y="24"/>
                    <a:pt x="30" y="26"/>
                  </a:cubicBezTo>
                  <a:cubicBezTo>
                    <a:pt x="36" y="27"/>
                    <a:pt x="40" y="33"/>
                    <a:pt x="40" y="39"/>
                  </a:cubicBezTo>
                  <a:cubicBezTo>
                    <a:pt x="40" y="49"/>
                    <a:pt x="30" y="52"/>
                    <a:pt x="21" y="52"/>
                  </a:cubicBezTo>
                  <a:cubicBezTo>
                    <a:pt x="13" y="52"/>
                    <a:pt x="7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30" y="0"/>
                    <a:pt x="38" y="5"/>
                    <a:pt x="38" y="15"/>
                  </a:cubicBezTo>
                  <a:close/>
                  <a:moveTo>
                    <a:pt x="4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8" y="24"/>
                    <a:pt x="34" y="22"/>
                    <a:pt x="34" y="15"/>
                  </a:cubicBezTo>
                  <a:cubicBezTo>
                    <a:pt x="34" y="7"/>
                    <a:pt x="27" y="4"/>
                    <a:pt x="2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  <a:moveTo>
                    <a:pt x="4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8" y="48"/>
                    <a:pt x="36" y="47"/>
                    <a:pt x="36" y="39"/>
                  </a:cubicBezTo>
                  <a:cubicBezTo>
                    <a:pt x="36" y="30"/>
                    <a:pt x="29" y="28"/>
                    <a:pt x="22" y="28"/>
                  </a:cubicBezTo>
                  <a:cubicBezTo>
                    <a:pt x="15" y="28"/>
                    <a:pt x="10" y="28"/>
                    <a:pt x="4" y="28"/>
                  </a:cubicBezTo>
                  <a:lnTo>
                    <a:pt x="4" y="48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0">
              <a:extLst>
                <a:ext uri="{FF2B5EF4-FFF2-40B4-BE49-F238E27FC236}">
                  <a16:creationId xmlns:a16="http://schemas.microsoft.com/office/drawing/2014/main" id="{EFF2194B-6428-4FC8-837D-EFC308A156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0316" y="349250"/>
              <a:ext cx="195263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8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1">
              <a:extLst>
                <a:ext uri="{FF2B5EF4-FFF2-40B4-BE49-F238E27FC236}">
                  <a16:creationId xmlns:a16="http://schemas.microsoft.com/office/drawing/2014/main" id="{DD2B5154-1E19-4379-B408-AE4DAE18E2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4791" y="349250"/>
              <a:ext cx="158750" cy="195263"/>
            </a:xfrm>
            <a:custGeom>
              <a:avLst/>
              <a:gdLst>
                <a:gd name="T0" fmla="*/ 42 w 42"/>
                <a:gd name="T1" fmla="*/ 52 h 52"/>
                <a:gd name="T2" fmla="*/ 36 w 42"/>
                <a:gd name="T3" fmla="*/ 52 h 52"/>
                <a:gd name="T4" fmla="*/ 18 w 42"/>
                <a:gd name="T5" fmla="*/ 33 h 52"/>
                <a:gd name="T6" fmla="*/ 4 w 42"/>
                <a:gd name="T7" fmla="*/ 33 h 52"/>
                <a:gd name="T8" fmla="*/ 4 w 42"/>
                <a:gd name="T9" fmla="*/ 52 h 52"/>
                <a:gd name="T10" fmla="*/ 0 w 42"/>
                <a:gd name="T11" fmla="*/ 52 h 52"/>
                <a:gd name="T12" fmla="*/ 0 w 42"/>
                <a:gd name="T13" fmla="*/ 0 h 52"/>
                <a:gd name="T14" fmla="*/ 23 w 42"/>
                <a:gd name="T15" fmla="*/ 0 h 52"/>
                <a:gd name="T16" fmla="*/ 40 w 42"/>
                <a:gd name="T17" fmla="*/ 17 h 52"/>
                <a:gd name="T18" fmla="*/ 23 w 42"/>
                <a:gd name="T19" fmla="*/ 32 h 52"/>
                <a:gd name="T20" fmla="*/ 42 w 42"/>
                <a:gd name="T21" fmla="*/ 52 h 52"/>
                <a:gd name="T22" fmla="*/ 4 w 42"/>
                <a:gd name="T23" fmla="*/ 29 h 52"/>
                <a:gd name="T24" fmla="*/ 23 w 42"/>
                <a:gd name="T25" fmla="*/ 29 h 52"/>
                <a:gd name="T26" fmla="*/ 36 w 42"/>
                <a:gd name="T27" fmla="*/ 16 h 52"/>
                <a:gd name="T28" fmla="*/ 23 w 42"/>
                <a:gd name="T29" fmla="*/ 4 h 52"/>
                <a:gd name="T30" fmla="*/ 4 w 42"/>
                <a:gd name="T31" fmla="*/ 4 h 52"/>
                <a:gd name="T32" fmla="*/ 4 w 42"/>
                <a:gd name="T33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2">
                  <a:moveTo>
                    <a:pt x="42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34" y="0"/>
                    <a:pt x="40" y="8"/>
                    <a:pt x="40" y="17"/>
                  </a:cubicBezTo>
                  <a:cubicBezTo>
                    <a:pt x="40" y="25"/>
                    <a:pt x="35" y="32"/>
                    <a:pt x="23" y="32"/>
                  </a:cubicBezTo>
                  <a:lnTo>
                    <a:pt x="42" y="52"/>
                  </a:lnTo>
                  <a:close/>
                  <a:moveTo>
                    <a:pt x="4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32" y="29"/>
                    <a:pt x="36" y="24"/>
                    <a:pt x="36" y="16"/>
                  </a:cubicBezTo>
                  <a:cubicBezTo>
                    <a:pt x="36" y="10"/>
                    <a:pt x="32" y="4"/>
                    <a:pt x="2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2">
              <a:extLst>
                <a:ext uri="{FF2B5EF4-FFF2-40B4-BE49-F238E27FC236}">
                  <a16:creationId xmlns:a16="http://schemas.microsoft.com/office/drawing/2014/main" id="{FB0575E0-09E2-46F9-8681-6596365892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3703" y="349250"/>
              <a:ext cx="196850" cy="200025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6 h 53"/>
                <a:gd name="T6" fmla="*/ 26 w 52"/>
                <a:gd name="T7" fmla="*/ 0 h 53"/>
                <a:gd name="T8" fmla="*/ 52 w 52"/>
                <a:gd name="T9" fmla="*/ 26 h 53"/>
                <a:gd name="T10" fmla="*/ 4 w 52"/>
                <a:gd name="T11" fmla="*/ 26 h 53"/>
                <a:gd name="T12" fmla="*/ 26 w 52"/>
                <a:gd name="T13" fmla="*/ 49 h 53"/>
                <a:gd name="T14" fmla="*/ 48 w 52"/>
                <a:gd name="T15" fmla="*/ 26 h 53"/>
                <a:gd name="T16" fmla="*/ 26 w 52"/>
                <a:gd name="T17" fmla="*/ 3 h 53"/>
                <a:gd name="T18" fmla="*/ 4 w 52"/>
                <a:gd name="T1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0"/>
                    <a:pt x="43" y="53"/>
                    <a:pt x="26" y="53"/>
                  </a:cubicBezTo>
                  <a:cubicBezTo>
                    <a:pt x="9" y="53"/>
                    <a:pt x="0" y="40"/>
                    <a:pt x="0" y="26"/>
                  </a:cubicBez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6"/>
                  </a:cubicBezTo>
                  <a:close/>
                  <a:moveTo>
                    <a:pt x="4" y="26"/>
                  </a:moveTo>
                  <a:cubicBezTo>
                    <a:pt x="4" y="38"/>
                    <a:pt x="11" y="49"/>
                    <a:pt x="26" y="49"/>
                  </a:cubicBezTo>
                  <a:cubicBezTo>
                    <a:pt x="41" y="49"/>
                    <a:pt x="48" y="38"/>
                    <a:pt x="48" y="26"/>
                  </a:cubicBezTo>
                  <a:cubicBezTo>
                    <a:pt x="48" y="14"/>
                    <a:pt x="41" y="3"/>
                    <a:pt x="26" y="3"/>
                  </a:cubicBezTo>
                  <a:cubicBezTo>
                    <a:pt x="11" y="3"/>
                    <a:pt x="4" y="14"/>
                    <a:pt x="4" y="26"/>
                  </a:cubicBezTo>
                  <a:close/>
                </a:path>
              </a:pathLst>
            </a:cu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3">
              <a:extLst>
                <a:ext uri="{FF2B5EF4-FFF2-40B4-BE49-F238E27FC236}">
                  <a16:creationId xmlns:a16="http://schemas.microsoft.com/office/drawing/2014/main" id="{F19BBB49-251E-491E-8CF3-569EAEF9E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78" y="2928938"/>
              <a:ext cx="6403975" cy="528638"/>
            </a:xfrm>
            <a:prstGeom prst="rect">
              <a:avLst/>
            </a:prstGeom>
            <a:solidFill>
              <a:srgbClr val="004F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4">
              <a:extLst>
                <a:ext uri="{FF2B5EF4-FFF2-40B4-BE49-F238E27FC236}">
                  <a16:creationId xmlns:a16="http://schemas.microsoft.com/office/drawing/2014/main" id="{94D74C8D-F26C-4089-8047-DF7B80542D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928" y="3113088"/>
              <a:ext cx="180975" cy="188913"/>
            </a:xfrm>
            <a:custGeom>
              <a:avLst/>
              <a:gdLst>
                <a:gd name="T0" fmla="*/ 24 w 48"/>
                <a:gd name="T1" fmla="*/ 35 h 50"/>
                <a:gd name="T2" fmla="*/ 9 w 48"/>
                <a:gd name="T3" fmla="*/ 35 h 50"/>
                <a:gd name="T4" fmla="*/ 9 w 48"/>
                <a:gd name="T5" fmla="*/ 50 h 50"/>
                <a:gd name="T6" fmla="*/ 0 w 48"/>
                <a:gd name="T7" fmla="*/ 50 h 50"/>
                <a:gd name="T8" fmla="*/ 0 w 48"/>
                <a:gd name="T9" fmla="*/ 0 h 50"/>
                <a:gd name="T10" fmla="*/ 24 w 48"/>
                <a:gd name="T11" fmla="*/ 0 h 50"/>
                <a:gd name="T12" fmla="*/ 24 w 48"/>
                <a:gd name="T13" fmla="*/ 35 h 50"/>
                <a:gd name="T14" fmla="*/ 9 w 48"/>
                <a:gd name="T15" fmla="*/ 27 h 50"/>
                <a:gd name="T16" fmla="*/ 24 w 48"/>
                <a:gd name="T17" fmla="*/ 27 h 50"/>
                <a:gd name="T18" fmla="*/ 24 w 48"/>
                <a:gd name="T19" fmla="*/ 9 h 50"/>
                <a:gd name="T20" fmla="*/ 9 w 48"/>
                <a:gd name="T21" fmla="*/ 9 h 50"/>
                <a:gd name="T22" fmla="*/ 9 w 48"/>
                <a:gd name="T23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0">
                  <a:moveTo>
                    <a:pt x="24" y="35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48" y="0"/>
                    <a:pt x="48" y="35"/>
                    <a:pt x="24" y="35"/>
                  </a:cubicBezTo>
                  <a:close/>
                  <a:moveTo>
                    <a:pt x="9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36" y="27"/>
                    <a:pt x="36" y="9"/>
                    <a:pt x="24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5">
              <a:extLst>
                <a:ext uri="{FF2B5EF4-FFF2-40B4-BE49-F238E27FC236}">
                  <a16:creationId xmlns:a16="http://schemas.microsoft.com/office/drawing/2014/main" id="{8F7A5676-3BCE-4EF8-B4E2-E8D6F73F2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03" y="3113088"/>
              <a:ext cx="134938" cy="188913"/>
            </a:xfrm>
            <a:custGeom>
              <a:avLst/>
              <a:gdLst>
                <a:gd name="T0" fmla="*/ 23 w 85"/>
                <a:gd name="T1" fmla="*/ 0 h 119"/>
                <a:gd name="T2" fmla="*/ 23 w 85"/>
                <a:gd name="T3" fmla="*/ 98 h 119"/>
                <a:gd name="T4" fmla="*/ 85 w 85"/>
                <a:gd name="T5" fmla="*/ 98 h 119"/>
                <a:gd name="T6" fmla="*/ 85 w 85"/>
                <a:gd name="T7" fmla="*/ 119 h 119"/>
                <a:gd name="T8" fmla="*/ 0 w 85"/>
                <a:gd name="T9" fmla="*/ 119 h 119"/>
                <a:gd name="T10" fmla="*/ 0 w 85"/>
                <a:gd name="T11" fmla="*/ 0 h 119"/>
                <a:gd name="T12" fmla="*/ 23 w 85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9">
                  <a:moveTo>
                    <a:pt x="23" y="0"/>
                  </a:moveTo>
                  <a:lnTo>
                    <a:pt x="23" y="98"/>
                  </a:lnTo>
                  <a:lnTo>
                    <a:pt x="85" y="98"/>
                  </a:lnTo>
                  <a:lnTo>
                    <a:pt x="85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6">
              <a:extLst>
                <a:ext uri="{FF2B5EF4-FFF2-40B4-BE49-F238E27FC236}">
                  <a16:creationId xmlns:a16="http://schemas.microsoft.com/office/drawing/2014/main" id="{9E7DBF5A-9A89-4EE6-B50F-109743CCB2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5603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5 w 133"/>
                <a:gd name="T3" fmla="*/ 96 h 119"/>
                <a:gd name="T4" fmla="*/ 23 w 133"/>
                <a:gd name="T5" fmla="*/ 119 h 119"/>
                <a:gd name="T6" fmla="*/ 0 w 133"/>
                <a:gd name="T7" fmla="*/ 119 h 119"/>
                <a:gd name="T8" fmla="*/ 54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6 w 133"/>
                <a:gd name="T15" fmla="*/ 119 h 119"/>
                <a:gd name="T16" fmla="*/ 97 w 133"/>
                <a:gd name="T17" fmla="*/ 96 h 119"/>
                <a:gd name="T18" fmla="*/ 66 w 133"/>
                <a:gd name="T19" fmla="*/ 24 h 119"/>
                <a:gd name="T20" fmla="*/ 45 w 133"/>
                <a:gd name="T21" fmla="*/ 77 h 119"/>
                <a:gd name="T22" fmla="*/ 87 w 133"/>
                <a:gd name="T23" fmla="*/ 77 h 119"/>
                <a:gd name="T24" fmla="*/ 66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5" y="96"/>
                  </a:lnTo>
                  <a:lnTo>
                    <a:pt x="23" y="119"/>
                  </a:lnTo>
                  <a:lnTo>
                    <a:pt x="0" y="119"/>
                  </a:lnTo>
                  <a:lnTo>
                    <a:pt x="54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6" y="119"/>
                  </a:lnTo>
                  <a:lnTo>
                    <a:pt x="97" y="96"/>
                  </a:lnTo>
                  <a:close/>
                  <a:moveTo>
                    <a:pt x="66" y="24"/>
                  </a:moveTo>
                  <a:lnTo>
                    <a:pt x="45" y="77"/>
                  </a:lnTo>
                  <a:lnTo>
                    <a:pt x="87" y="77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7">
              <a:extLst>
                <a:ext uri="{FF2B5EF4-FFF2-40B4-BE49-F238E27FC236}">
                  <a16:creationId xmlns:a16="http://schemas.microsoft.com/office/drawing/2014/main" id="{2E0857AD-C015-45CD-9BA4-1F7BD34C6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203" y="3113088"/>
              <a:ext cx="155575" cy="188913"/>
            </a:xfrm>
            <a:custGeom>
              <a:avLst/>
              <a:gdLst>
                <a:gd name="T0" fmla="*/ 76 w 98"/>
                <a:gd name="T1" fmla="*/ 0 h 119"/>
                <a:gd name="T2" fmla="*/ 98 w 98"/>
                <a:gd name="T3" fmla="*/ 0 h 119"/>
                <a:gd name="T4" fmla="*/ 98 w 98"/>
                <a:gd name="T5" fmla="*/ 119 h 119"/>
                <a:gd name="T6" fmla="*/ 84 w 98"/>
                <a:gd name="T7" fmla="*/ 119 h 119"/>
                <a:gd name="T8" fmla="*/ 84 w 98"/>
                <a:gd name="T9" fmla="*/ 119 h 119"/>
                <a:gd name="T10" fmla="*/ 22 w 98"/>
                <a:gd name="T11" fmla="*/ 38 h 119"/>
                <a:gd name="T12" fmla="*/ 22 w 98"/>
                <a:gd name="T13" fmla="*/ 119 h 119"/>
                <a:gd name="T14" fmla="*/ 0 w 98"/>
                <a:gd name="T15" fmla="*/ 119 h 119"/>
                <a:gd name="T16" fmla="*/ 0 w 98"/>
                <a:gd name="T17" fmla="*/ 0 h 119"/>
                <a:gd name="T18" fmla="*/ 17 w 98"/>
                <a:gd name="T19" fmla="*/ 0 h 119"/>
                <a:gd name="T20" fmla="*/ 76 w 98"/>
                <a:gd name="T21" fmla="*/ 74 h 119"/>
                <a:gd name="T22" fmla="*/ 76 w 98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19">
                  <a:moveTo>
                    <a:pt x="76" y="0"/>
                  </a:moveTo>
                  <a:lnTo>
                    <a:pt x="98" y="0"/>
                  </a:lnTo>
                  <a:lnTo>
                    <a:pt x="98" y="119"/>
                  </a:lnTo>
                  <a:lnTo>
                    <a:pt x="84" y="119"/>
                  </a:lnTo>
                  <a:lnTo>
                    <a:pt x="84" y="119"/>
                  </a:lnTo>
                  <a:lnTo>
                    <a:pt x="22" y="38"/>
                  </a:lnTo>
                  <a:lnTo>
                    <a:pt x="22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id="{A286E963-A911-4604-8420-9143F9307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878" y="3113088"/>
              <a:ext cx="153988" cy="188913"/>
            </a:xfrm>
            <a:custGeom>
              <a:avLst/>
              <a:gdLst>
                <a:gd name="T0" fmla="*/ 75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5 w 97"/>
                <a:gd name="T21" fmla="*/ 74 h 119"/>
                <a:gd name="T22" fmla="*/ 75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5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5" y="7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9">
              <a:extLst>
                <a:ext uri="{FF2B5EF4-FFF2-40B4-BE49-F238E27FC236}">
                  <a16:creationId xmlns:a16="http://schemas.microsoft.com/office/drawing/2014/main" id="{5B2DB8CF-4B9C-4242-BE34-92D01DB74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203" y="3113088"/>
              <a:ext cx="34925" cy="188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0">
              <a:extLst>
                <a:ext uri="{FF2B5EF4-FFF2-40B4-BE49-F238E27FC236}">
                  <a16:creationId xmlns:a16="http://schemas.microsoft.com/office/drawing/2014/main" id="{AD6CAF40-4ACF-4AC4-83C9-45817A58D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641" y="3113088"/>
              <a:ext cx="158750" cy="188913"/>
            </a:xfrm>
            <a:custGeom>
              <a:avLst/>
              <a:gdLst>
                <a:gd name="T0" fmla="*/ 76 w 100"/>
                <a:gd name="T1" fmla="*/ 0 h 119"/>
                <a:gd name="T2" fmla="*/ 100 w 100"/>
                <a:gd name="T3" fmla="*/ 0 h 119"/>
                <a:gd name="T4" fmla="*/ 100 w 100"/>
                <a:gd name="T5" fmla="*/ 119 h 119"/>
                <a:gd name="T6" fmla="*/ 86 w 100"/>
                <a:gd name="T7" fmla="*/ 119 h 119"/>
                <a:gd name="T8" fmla="*/ 86 w 100"/>
                <a:gd name="T9" fmla="*/ 119 h 119"/>
                <a:gd name="T10" fmla="*/ 24 w 100"/>
                <a:gd name="T11" fmla="*/ 38 h 119"/>
                <a:gd name="T12" fmla="*/ 24 w 100"/>
                <a:gd name="T13" fmla="*/ 119 h 119"/>
                <a:gd name="T14" fmla="*/ 0 w 100"/>
                <a:gd name="T15" fmla="*/ 119 h 119"/>
                <a:gd name="T16" fmla="*/ 0 w 100"/>
                <a:gd name="T17" fmla="*/ 0 h 119"/>
                <a:gd name="T18" fmla="*/ 19 w 100"/>
                <a:gd name="T19" fmla="*/ 0 h 119"/>
                <a:gd name="T20" fmla="*/ 76 w 100"/>
                <a:gd name="T21" fmla="*/ 74 h 119"/>
                <a:gd name="T22" fmla="*/ 76 w 100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19">
                  <a:moveTo>
                    <a:pt x="76" y="0"/>
                  </a:moveTo>
                  <a:lnTo>
                    <a:pt x="100" y="0"/>
                  </a:lnTo>
                  <a:lnTo>
                    <a:pt x="100" y="119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24" y="38"/>
                  </a:lnTo>
                  <a:lnTo>
                    <a:pt x="24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1">
              <a:extLst>
                <a:ext uri="{FF2B5EF4-FFF2-40B4-BE49-F238E27FC236}">
                  <a16:creationId xmlns:a16="http://schemas.microsoft.com/office/drawing/2014/main" id="{4E1B82A6-9435-4752-AAC9-40E944E76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616" y="3106738"/>
              <a:ext cx="177800" cy="200025"/>
            </a:xfrm>
            <a:custGeom>
              <a:avLst/>
              <a:gdLst>
                <a:gd name="T0" fmla="*/ 40 w 47"/>
                <a:gd name="T1" fmla="*/ 14 h 53"/>
                <a:gd name="T2" fmla="*/ 27 w 47"/>
                <a:gd name="T3" fmla="*/ 9 h 53"/>
                <a:gd name="T4" fmla="*/ 10 w 47"/>
                <a:gd name="T5" fmla="*/ 28 h 53"/>
                <a:gd name="T6" fmla="*/ 27 w 47"/>
                <a:gd name="T7" fmla="*/ 44 h 53"/>
                <a:gd name="T8" fmla="*/ 38 w 47"/>
                <a:gd name="T9" fmla="*/ 40 h 53"/>
                <a:gd name="T10" fmla="*/ 38 w 47"/>
                <a:gd name="T11" fmla="*/ 31 h 53"/>
                <a:gd name="T12" fmla="*/ 25 w 47"/>
                <a:gd name="T13" fmla="*/ 31 h 53"/>
                <a:gd name="T14" fmla="*/ 25 w 47"/>
                <a:gd name="T15" fmla="*/ 23 h 53"/>
                <a:gd name="T16" fmla="*/ 47 w 47"/>
                <a:gd name="T17" fmla="*/ 23 h 53"/>
                <a:gd name="T18" fmla="*/ 47 w 47"/>
                <a:gd name="T19" fmla="*/ 44 h 53"/>
                <a:gd name="T20" fmla="*/ 27 w 47"/>
                <a:gd name="T21" fmla="*/ 53 h 53"/>
                <a:gd name="T22" fmla="*/ 0 w 47"/>
                <a:gd name="T23" fmla="*/ 28 h 53"/>
                <a:gd name="T24" fmla="*/ 27 w 47"/>
                <a:gd name="T25" fmla="*/ 0 h 53"/>
                <a:gd name="T26" fmla="*/ 46 w 47"/>
                <a:gd name="T27" fmla="*/ 8 h 53"/>
                <a:gd name="T28" fmla="*/ 40 w 47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53">
                  <a:moveTo>
                    <a:pt x="40" y="14"/>
                  </a:moveTo>
                  <a:cubicBezTo>
                    <a:pt x="36" y="11"/>
                    <a:pt x="31" y="9"/>
                    <a:pt x="27" y="9"/>
                  </a:cubicBezTo>
                  <a:cubicBezTo>
                    <a:pt x="16" y="9"/>
                    <a:pt x="10" y="17"/>
                    <a:pt x="10" y="28"/>
                  </a:cubicBezTo>
                  <a:cubicBezTo>
                    <a:pt x="10" y="36"/>
                    <a:pt x="15" y="44"/>
                    <a:pt x="27" y="44"/>
                  </a:cubicBezTo>
                  <a:cubicBezTo>
                    <a:pt x="31" y="44"/>
                    <a:pt x="34" y="43"/>
                    <a:pt x="38" y="4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2" y="50"/>
                    <a:pt x="36" y="53"/>
                    <a:pt x="27" y="53"/>
                  </a:cubicBezTo>
                  <a:cubicBezTo>
                    <a:pt x="8" y="53"/>
                    <a:pt x="0" y="41"/>
                    <a:pt x="0" y="28"/>
                  </a:cubicBezTo>
                  <a:cubicBezTo>
                    <a:pt x="0" y="13"/>
                    <a:pt x="9" y="0"/>
                    <a:pt x="27" y="0"/>
                  </a:cubicBezTo>
                  <a:cubicBezTo>
                    <a:pt x="34" y="0"/>
                    <a:pt x="40" y="3"/>
                    <a:pt x="46" y="8"/>
                  </a:cubicBezTo>
                  <a:lnTo>
                    <a:pt x="4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2">
              <a:extLst>
                <a:ext uri="{FF2B5EF4-FFF2-40B4-BE49-F238E27FC236}">
                  <a16:creationId xmlns:a16="http://schemas.microsoft.com/office/drawing/2014/main" id="{E25956B6-C9CD-4572-A4A9-6B04AD8C7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853" y="3113088"/>
              <a:ext cx="158750" cy="188913"/>
            </a:xfrm>
            <a:custGeom>
              <a:avLst/>
              <a:gdLst>
                <a:gd name="T0" fmla="*/ 16 w 42"/>
                <a:gd name="T1" fmla="*/ 8 h 50"/>
                <a:gd name="T2" fmla="*/ 0 w 42"/>
                <a:gd name="T3" fmla="*/ 8 h 50"/>
                <a:gd name="T4" fmla="*/ 0 w 42"/>
                <a:gd name="T5" fmla="*/ 0 h 50"/>
                <a:gd name="T6" fmla="*/ 42 w 42"/>
                <a:gd name="T7" fmla="*/ 0 h 50"/>
                <a:gd name="T8" fmla="*/ 42 w 42"/>
                <a:gd name="T9" fmla="*/ 8 h 50"/>
                <a:gd name="T10" fmla="*/ 26 w 42"/>
                <a:gd name="T11" fmla="*/ 8 h 50"/>
                <a:gd name="T12" fmla="*/ 26 w 42"/>
                <a:gd name="T13" fmla="*/ 50 h 50"/>
                <a:gd name="T14" fmla="*/ 16 w 42"/>
                <a:gd name="T15" fmla="*/ 50 h 50"/>
                <a:gd name="T16" fmla="*/ 16 w 42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7" y="0"/>
                    <a:pt x="42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3">
              <a:extLst>
                <a:ext uri="{FF2B5EF4-FFF2-40B4-BE49-F238E27FC236}">
                  <a16:creationId xmlns:a16="http://schemas.microsoft.com/office/drawing/2014/main" id="{5CD1804A-A607-49A3-ADB7-375DF6C3FA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6716" y="3109913"/>
              <a:ext cx="195263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9 w 52"/>
                <a:gd name="T11" fmla="*/ 26 h 52"/>
                <a:gd name="T12" fmla="*/ 26 w 52"/>
                <a:gd name="T13" fmla="*/ 43 h 52"/>
                <a:gd name="T14" fmla="*/ 42 w 52"/>
                <a:gd name="T15" fmla="*/ 26 h 52"/>
                <a:gd name="T16" fmla="*/ 26 w 52"/>
                <a:gd name="T17" fmla="*/ 8 h 52"/>
                <a:gd name="T18" fmla="*/ 9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1" y="39"/>
                    <a:pt x="43" y="52"/>
                    <a:pt x="26" y="52"/>
                  </a:cubicBezTo>
                  <a:cubicBezTo>
                    <a:pt x="8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9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2" y="26"/>
                  </a:cubicBezTo>
                  <a:cubicBezTo>
                    <a:pt x="42" y="18"/>
                    <a:pt x="38" y="8"/>
                    <a:pt x="26" y="8"/>
                  </a:cubicBezTo>
                  <a:cubicBezTo>
                    <a:pt x="14" y="8"/>
                    <a:pt x="9" y="18"/>
                    <a:pt x="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4">
              <a:extLst>
                <a:ext uri="{FF2B5EF4-FFF2-40B4-BE49-F238E27FC236}">
                  <a16:creationId xmlns:a16="http://schemas.microsoft.com/office/drawing/2014/main" id="{87A9A8AF-8A50-4165-838B-828287B15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966" y="3113088"/>
              <a:ext cx="200025" cy="188913"/>
            </a:xfrm>
            <a:custGeom>
              <a:avLst/>
              <a:gdLst>
                <a:gd name="T0" fmla="*/ 102 w 126"/>
                <a:gd name="T1" fmla="*/ 34 h 119"/>
                <a:gd name="T2" fmla="*/ 64 w 126"/>
                <a:gd name="T3" fmla="*/ 84 h 119"/>
                <a:gd name="T4" fmla="*/ 59 w 126"/>
                <a:gd name="T5" fmla="*/ 84 h 119"/>
                <a:gd name="T6" fmla="*/ 21 w 126"/>
                <a:gd name="T7" fmla="*/ 34 h 119"/>
                <a:gd name="T8" fmla="*/ 21 w 126"/>
                <a:gd name="T9" fmla="*/ 119 h 119"/>
                <a:gd name="T10" fmla="*/ 0 w 126"/>
                <a:gd name="T11" fmla="*/ 119 h 119"/>
                <a:gd name="T12" fmla="*/ 0 w 126"/>
                <a:gd name="T13" fmla="*/ 0 h 119"/>
                <a:gd name="T14" fmla="*/ 24 w 126"/>
                <a:gd name="T15" fmla="*/ 0 h 119"/>
                <a:gd name="T16" fmla="*/ 62 w 126"/>
                <a:gd name="T17" fmla="*/ 50 h 119"/>
                <a:gd name="T18" fmla="*/ 100 w 126"/>
                <a:gd name="T19" fmla="*/ 0 h 119"/>
                <a:gd name="T20" fmla="*/ 126 w 126"/>
                <a:gd name="T21" fmla="*/ 0 h 119"/>
                <a:gd name="T22" fmla="*/ 126 w 126"/>
                <a:gd name="T23" fmla="*/ 119 h 119"/>
                <a:gd name="T24" fmla="*/ 102 w 126"/>
                <a:gd name="T25" fmla="*/ 119 h 119"/>
                <a:gd name="T26" fmla="*/ 102 w 126"/>
                <a:gd name="T27" fmla="*/ 3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19">
                  <a:moveTo>
                    <a:pt x="102" y="34"/>
                  </a:moveTo>
                  <a:lnTo>
                    <a:pt x="64" y="84"/>
                  </a:lnTo>
                  <a:lnTo>
                    <a:pt x="59" y="84"/>
                  </a:lnTo>
                  <a:lnTo>
                    <a:pt x="21" y="34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2" y="50"/>
                  </a:lnTo>
                  <a:lnTo>
                    <a:pt x="100" y="0"/>
                  </a:lnTo>
                  <a:lnTo>
                    <a:pt x="126" y="0"/>
                  </a:lnTo>
                  <a:lnTo>
                    <a:pt x="126" y="119"/>
                  </a:lnTo>
                  <a:lnTo>
                    <a:pt x="102" y="119"/>
                  </a:lnTo>
                  <a:lnTo>
                    <a:pt x="10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5">
              <a:extLst>
                <a:ext uri="{FF2B5EF4-FFF2-40B4-BE49-F238E27FC236}">
                  <a16:creationId xmlns:a16="http://schemas.microsoft.com/office/drawing/2014/main" id="{650455E8-8F71-460C-92E2-78ABD8C68D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1216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6">
              <a:extLst>
                <a:ext uri="{FF2B5EF4-FFF2-40B4-BE49-F238E27FC236}">
                  <a16:creationId xmlns:a16="http://schemas.microsoft.com/office/drawing/2014/main" id="{AB841C12-23B6-40B6-B282-0C5FE837D9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466" y="3113088"/>
              <a:ext cx="166688" cy="188913"/>
            </a:xfrm>
            <a:custGeom>
              <a:avLst/>
              <a:gdLst>
                <a:gd name="T0" fmla="*/ 44 w 44"/>
                <a:gd name="T1" fmla="*/ 50 h 50"/>
                <a:gd name="T2" fmla="*/ 33 w 44"/>
                <a:gd name="T3" fmla="*/ 50 h 50"/>
                <a:gd name="T4" fmla="*/ 18 w 44"/>
                <a:gd name="T5" fmla="*/ 33 h 50"/>
                <a:gd name="T6" fmla="*/ 9 w 44"/>
                <a:gd name="T7" fmla="*/ 33 h 50"/>
                <a:gd name="T8" fmla="*/ 9 w 44"/>
                <a:gd name="T9" fmla="*/ 50 h 50"/>
                <a:gd name="T10" fmla="*/ 0 w 44"/>
                <a:gd name="T11" fmla="*/ 50 h 50"/>
                <a:gd name="T12" fmla="*/ 0 w 44"/>
                <a:gd name="T13" fmla="*/ 0 h 50"/>
                <a:gd name="T14" fmla="*/ 24 w 44"/>
                <a:gd name="T15" fmla="*/ 0 h 50"/>
                <a:gd name="T16" fmla="*/ 42 w 44"/>
                <a:gd name="T17" fmla="*/ 16 h 50"/>
                <a:gd name="T18" fmla="*/ 29 w 44"/>
                <a:gd name="T19" fmla="*/ 32 h 50"/>
                <a:gd name="T20" fmla="*/ 44 w 44"/>
                <a:gd name="T21" fmla="*/ 49 h 50"/>
                <a:gd name="T22" fmla="*/ 44 w 44"/>
                <a:gd name="T23" fmla="*/ 50 h 50"/>
                <a:gd name="T24" fmla="*/ 9 w 44"/>
                <a:gd name="T25" fmla="*/ 9 h 50"/>
                <a:gd name="T26" fmla="*/ 9 w 44"/>
                <a:gd name="T27" fmla="*/ 25 h 50"/>
                <a:gd name="T28" fmla="*/ 24 w 44"/>
                <a:gd name="T29" fmla="*/ 25 h 50"/>
                <a:gd name="T30" fmla="*/ 32 w 44"/>
                <a:gd name="T31" fmla="*/ 17 h 50"/>
                <a:gd name="T32" fmla="*/ 24 w 44"/>
                <a:gd name="T33" fmla="*/ 9 h 50"/>
                <a:gd name="T34" fmla="*/ 9 w 44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44" y="50"/>
                  </a:lnTo>
                  <a:close/>
                  <a:moveTo>
                    <a:pt x="9" y="9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2" y="21"/>
                    <a:pt x="32" y="17"/>
                  </a:cubicBezTo>
                  <a:cubicBezTo>
                    <a:pt x="32" y="13"/>
                    <a:pt x="30" y="9"/>
                    <a:pt x="24" y="9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7">
              <a:extLst>
                <a:ext uri="{FF2B5EF4-FFF2-40B4-BE49-F238E27FC236}">
                  <a16:creationId xmlns:a16="http://schemas.microsoft.com/office/drawing/2014/main" id="{8F97E2E4-E97B-486B-A683-3579D5A77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4441" y="3113088"/>
              <a:ext cx="169863" cy="188913"/>
            </a:xfrm>
            <a:custGeom>
              <a:avLst/>
              <a:gdLst>
                <a:gd name="T0" fmla="*/ 45 w 45"/>
                <a:gd name="T1" fmla="*/ 50 h 50"/>
                <a:gd name="T2" fmla="*/ 33 w 45"/>
                <a:gd name="T3" fmla="*/ 50 h 50"/>
                <a:gd name="T4" fmla="*/ 19 w 45"/>
                <a:gd name="T5" fmla="*/ 33 h 50"/>
                <a:gd name="T6" fmla="*/ 10 w 45"/>
                <a:gd name="T7" fmla="*/ 33 h 50"/>
                <a:gd name="T8" fmla="*/ 10 w 45"/>
                <a:gd name="T9" fmla="*/ 50 h 50"/>
                <a:gd name="T10" fmla="*/ 0 w 45"/>
                <a:gd name="T11" fmla="*/ 50 h 50"/>
                <a:gd name="T12" fmla="*/ 0 w 45"/>
                <a:gd name="T13" fmla="*/ 0 h 50"/>
                <a:gd name="T14" fmla="*/ 24 w 45"/>
                <a:gd name="T15" fmla="*/ 0 h 50"/>
                <a:gd name="T16" fmla="*/ 42 w 45"/>
                <a:gd name="T17" fmla="*/ 16 h 50"/>
                <a:gd name="T18" fmla="*/ 30 w 45"/>
                <a:gd name="T19" fmla="*/ 32 h 50"/>
                <a:gd name="T20" fmla="*/ 45 w 45"/>
                <a:gd name="T21" fmla="*/ 49 h 50"/>
                <a:gd name="T22" fmla="*/ 45 w 45"/>
                <a:gd name="T23" fmla="*/ 50 h 50"/>
                <a:gd name="T24" fmla="*/ 10 w 45"/>
                <a:gd name="T25" fmla="*/ 9 h 50"/>
                <a:gd name="T26" fmla="*/ 10 w 45"/>
                <a:gd name="T27" fmla="*/ 25 h 50"/>
                <a:gd name="T28" fmla="*/ 24 w 45"/>
                <a:gd name="T29" fmla="*/ 25 h 50"/>
                <a:gd name="T30" fmla="*/ 33 w 45"/>
                <a:gd name="T31" fmla="*/ 17 h 50"/>
                <a:gd name="T32" fmla="*/ 24 w 45"/>
                <a:gd name="T33" fmla="*/ 9 h 50"/>
                <a:gd name="T34" fmla="*/ 10 w 45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50">
                  <a:moveTo>
                    <a:pt x="45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30" y="32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0"/>
                  </a:lnTo>
                  <a:close/>
                  <a:moveTo>
                    <a:pt x="10" y="9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3" y="21"/>
                    <a:pt x="33" y="17"/>
                  </a:cubicBezTo>
                  <a:cubicBezTo>
                    <a:pt x="33" y="13"/>
                    <a:pt x="30" y="9"/>
                    <a:pt x="24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8">
              <a:extLst>
                <a:ext uri="{FF2B5EF4-FFF2-40B4-BE49-F238E27FC236}">
                  <a16:creationId xmlns:a16="http://schemas.microsoft.com/office/drawing/2014/main" id="{94A33AB6-CE81-4434-B6BA-FF2DE0CEE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7478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9">
              <a:extLst>
                <a:ext uri="{FF2B5EF4-FFF2-40B4-BE49-F238E27FC236}">
                  <a16:creationId xmlns:a16="http://schemas.microsoft.com/office/drawing/2014/main" id="{A551155C-FBD4-4DD9-90B1-D017419C1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503" y="3113088"/>
              <a:ext cx="287338" cy="188913"/>
            </a:xfrm>
            <a:custGeom>
              <a:avLst/>
              <a:gdLst>
                <a:gd name="T0" fmla="*/ 138 w 181"/>
                <a:gd name="T1" fmla="*/ 119 h 119"/>
                <a:gd name="T2" fmla="*/ 119 w 181"/>
                <a:gd name="T3" fmla="*/ 119 h 119"/>
                <a:gd name="T4" fmla="*/ 105 w 181"/>
                <a:gd name="T5" fmla="*/ 81 h 119"/>
                <a:gd name="T6" fmla="*/ 90 w 181"/>
                <a:gd name="T7" fmla="*/ 43 h 119"/>
                <a:gd name="T8" fmla="*/ 79 w 181"/>
                <a:gd name="T9" fmla="*/ 81 h 119"/>
                <a:gd name="T10" fmla="*/ 64 w 181"/>
                <a:gd name="T11" fmla="*/ 119 h 119"/>
                <a:gd name="T12" fmla="*/ 45 w 181"/>
                <a:gd name="T13" fmla="*/ 119 h 119"/>
                <a:gd name="T14" fmla="*/ 0 w 181"/>
                <a:gd name="T15" fmla="*/ 0 h 119"/>
                <a:gd name="T16" fmla="*/ 26 w 181"/>
                <a:gd name="T17" fmla="*/ 0 h 119"/>
                <a:gd name="T18" fmla="*/ 55 w 181"/>
                <a:gd name="T19" fmla="*/ 86 h 119"/>
                <a:gd name="T20" fmla="*/ 83 w 181"/>
                <a:gd name="T21" fmla="*/ 0 h 119"/>
                <a:gd name="T22" fmla="*/ 98 w 181"/>
                <a:gd name="T23" fmla="*/ 0 h 119"/>
                <a:gd name="T24" fmla="*/ 128 w 181"/>
                <a:gd name="T25" fmla="*/ 86 h 119"/>
                <a:gd name="T26" fmla="*/ 155 w 181"/>
                <a:gd name="T27" fmla="*/ 0 h 119"/>
                <a:gd name="T28" fmla="*/ 181 w 181"/>
                <a:gd name="T29" fmla="*/ 0 h 119"/>
                <a:gd name="T30" fmla="*/ 138 w 181"/>
                <a:gd name="T3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119">
                  <a:moveTo>
                    <a:pt x="138" y="119"/>
                  </a:moveTo>
                  <a:lnTo>
                    <a:pt x="119" y="119"/>
                  </a:lnTo>
                  <a:lnTo>
                    <a:pt x="105" y="81"/>
                  </a:lnTo>
                  <a:lnTo>
                    <a:pt x="90" y="43"/>
                  </a:lnTo>
                  <a:lnTo>
                    <a:pt x="79" y="81"/>
                  </a:lnTo>
                  <a:lnTo>
                    <a:pt x="64" y="119"/>
                  </a:lnTo>
                  <a:lnTo>
                    <a:pt x="45" y="119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5" y="86"/>
                  </a:lnTo>
                  <a:lnTo>
                    <a:pt x="83" y="0"/>
                  </a:lnTo>
                  <a:lnTo>
                    <a:pt x="98" y="0"/>
                  </a:lnTo>
                  <a:lnTo>
                    <a:pt x="128" y="86"/>
                  </a:lnTo>
                  <a:lnTo>
                    <a:pt x="155" y="0"/>
                  </a:lnTo>
                  <a:lnTo>
                    <a:pt x="181" y="0"/>
                  </a:lnTo>
                  <a:lnTo>
                    <a:pt x="1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0">
              <a:extLst>
                <a:ext uri="{FF2B5EF4-FFF2-40B4-BE49-F238E27FC236}">
                  <a16:creationId xmlns:a16="http://schemas.microsoft.com/office/drawing/2014/main" id="{21A7182F-67A9-4B94-9B44-96722D610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191" y="3113088"/>
              <a:ext cx="46038" cy="60325"/>
            </a:xfrm>
            <a:custGeom>
              <a:avLst/>
              <a:gdLst>
                <a:gd name="T0" fmla="*/ 8 w 29"/>
                <a:gd name="T1" fmla="*/ 0 h 38"/>
                <a:gd name="T2" fmla="*/ 29 w 29"/>
                <a:gd name="T3" fmla="*/ 0 h 38"/>
                <a:gd name="T4" fmla="*/ 17 w 29"/>
                <a:gd name="T5" fmla="*/ 38 h 38"/>
                <a:gd name="T6" fmla="*/ 0 w 29"/>
                <a:gd name="T7" fmla="*/ 38 h 38"/>
                <a:gd name="T8" fmla="*/ 8 w 2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8">
                  <a:moveTo>
                    <a:pt x="8" y="0"/>
                  </a:moveTo>
                  <a:lnTo>
                    <a:pt x="29" y="0"/>
                  </a:lnTo>
                  <a:lnTo>
                    <a:pt x="17" y="38"/>
                  </a:lnTo>
                  <a:lnTo>
                    <a:pt x="0" y="3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1">
              <a:extLst>
                <a:ext uri="{FF2B5EF4-FFF2-40B4-BE49-F238E27FC236}">
                  <a16:creationId xmlns:a16="http://schemas.microsoft.com/office/drawing/2014/main" id="{75D65726-3387-42EC-A05F-71D1632DE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341" y="3106738"/>
              <a:ext cx="161925" cy="200025"/>
            </a:xfrm>
            <a:custGeom>
              <a:avLst/>
              <a:gdLst>
                <a:gd name="T0" fmla="*/ 34 w 43"/>
                <a:gd name="T1" fmla="*/ 14 h 53"/>
                <a:gd name="T2" fmla="*/ 22 w 43"/>
                <a:gd name="T3" fmla="*/ 8 h 53"/>
                <a:gd name="T4" fmla="*/ 12 w 43"/>
                <a:gd name="T5" fmla="*/ 15 h 53"/>
                <a:gd name="T6" fmla="*/ 23 w 43"/>
                <a:gd name="T7" fmla="*/ 21 h 53"/>
                <a:gd name="T8" fmla="*/ 43 w 43"/>
                <a:gd name="T9" fmla="*/ 37 h 53"/>
                <a:gd name="T10" fmla="*/ 22 w 43"/>
                <a:gd name="T11" fmla="*/ 53 h 53"/>
                <a:gd name="T12" fmla="*/ 0 w 43"/>
                <a:gd name="T13" fmla="*/ 41 h 53"/>
                <a:gd name="T14" fmla="*/ 8 w 43"/>
                <a:gd name="T15" fmla="*/ 37 h 53"/>
                <a:gd name="T16" fmla="*/ 22 w 43"/>
                <a:gd name="T17" fmla="*/ 45 h 53"/>
                <a:gd name="T18" fmla="*/ 34 w 43"/>
                <a:gd name="T19" fmla="*/ 37 h 53"/>
                <a:gd name="T20" fmla="*/ 22 w 43"/>
                <a:gd name="T21" fmla="*/ 30 h 53"/>
                <a:gd name="T22" fmla="*/ 2 w 43"/>
                <a:gd name="T23" fmla="*/ 15 h 53"/>
                <a:gd name="T24" fmla="*/ 22 w 43"/>
                <a:gd name="T25" fmla="*/ 0 h 53"/>
                <a:gd name="T26" fmla="*/ 42 w 43"/>
                <a:gd name="T27" fmla="*/ 10 h 53"/>
                <a:gd name="T28" fmla="*/ 34 w 43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34" y="14"/>
                  </a:moveTo>
                  <a:cubicBezTo>
                    <a:pt x="32" y="11"/>
                    <a:pt x="28" y="8"/>
                    <a:pt x="22" y="8"/>
                  </a:cubicBezTo>
                  <a:cubicBezTo>
                    <a:pt x="15" y="8"/>
                    <a:pt x="12" y="11"/>
                    <a:pt x="12" y="15"/>
                  </a:cubicBezTo>
                  <a:cubicBezTo>
                    <a:pt x="12" y="19"/>
                    <a:pt x="17" y="21"/>
                    <a:pt x="23" y="21"/>
                  </a:cubicBezTo>
                  <a:cubicBezTo>
                    <a:pt x="33" y="23"/>
                    <a:pt x="43" y="25"/>
                    <a:pt x="43" y="37"/>
                  </a:cubicBezTo>
                  <a:cubicBezTo>
                    <a:pt x="43" y="48"/>
                    <a:pt x="33" y="53"/>
                    <a:pt x="22" y="53"/>
                  </a:cubicBezTo>
                  <a:cubicBezTo>
                    <a:pt x="12" y="53"/>
                    <a:pt x="4" y="50"/>
                    <a:pt x="0" y="41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42"/>
                    <a:pt x="16" y="45"/>
                    <a:pt x="22" y="45"/>
                  </a:cubicBezTo>
                  <a:cubicBezTo>
                    <a:pt x="28" y="45"/>
                    <a:pt x="34" y="43"/>
                    <a:pt x="34" y="37"/>
                  </a:cubicBezTo>
                  <a:cubicBezTo>
                    <a:pt x="34" y="33"/>
                    <a:pt x="29" y="31"/>
                    <a:pt x="22" y="30"/>
                  </a:cubicBezTo>
                  <a:cubicBezTo>
                    <a:pt x="12" y="29"/>
                    <a:pt x="2" y="26"/>
                    <a:pt x="2" y="15"/>
                  </a:cubicBezTo>
                  <a:cubicBezTo>
                    <a:pt x="2" y="4"/>
                    <a:pt x="13" y="0"/>
                    <a:pt x="22" y="0"/>
                  </a:cubicBezTo>
                  <a:cubicBezTo>
                    <a:pt x="30" y="0"/>
                    <a:pt x="38" y="2"/>
                    <a:pt x="42" y="10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2">
              <a:extLst>
                <a:ext uri="{FF2B5EF4-FFF2-40B4-BE49-F238E27FC236}">
                  <a16:creationId xmlns:a16="http://schemas.microsoft.com/office/drawing/2014/main" id="{476F35DF-2A6A-40AF-928C-586B4B947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703" y="3113088"/>
              <a:ext cx="155575" cy="188913"/>
            </a:xfrm>
            <a:custGeom>
              <a:avLst/>
              <a:gdLst>
                <a:gd name="T0" fmla="*/ 16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6 w 41"/>
                <a:gd name="T15" fmla="*/ 50 h 50"/>
                <a:gd name="T16" fmla="*/ 16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7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3">
              <a:extLst>
                <a:ext uri="{FF2B5EF4-FFF2-40B4-BE49-F238E27FC236}">
                  <a16:creationId xmlns:a16="http://schemas.microsoft.com/office/drawing/2014/main" id="{F433E576-0154-4441-B187-93B045DFC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9503" y="3113088"/>
              <a:ext cx="169863" cy="188913"/>
            </a:xfrm>
            <a:custGeom>
              <a:avLst/>
              <a:gdLst>
                <a:gd name="T0" fmla="*/ 45 w 45"/>
                <a:gd name="T1" fmla="*/ 50 h 50"/>
                <a:gd name="T2" fmla="*/ 33 w 45"/>
                <a:gd name="T3" fmla="*/ 50 h 50"/>
                <a:gd name="T4" fmla="*/ 19 w 45"/>
                <a:gd name="T5" fmla="*/ 33 h 50"/>
                <a:gd name="T6" fmla="*/ 10 w 45"/>
                <a:gd name="T7" fmla="*/ 33 h 50"/>
                <a:gd name="T8" fmla="*/ 10 w 45"/>
                <a:gd name="T9" fmla="*/ 50 h 50"/>
                <a:gd name="T10" fmla="*/ 0 w 45"/>
                <a:gd name="T11" fmla="*/ 50 h 50"/>
                <a:gd name="T12" fmla="*/ 0 w 45"/>
                <a:gd name="T13" fmla="*/ 0 h 50"/>
                <a:gd name="T14" fmla="*/ 24 w 45"/>
                <a:gd name="T15" fmla="*/ 0 h 50"/>
                <a:gd name="T16" fmla="*/ 42 w 45"/>
                <a:gd name="T17" fmla="*/ 16 h 50"/>
                <a:gd name="T18" fmla="*/ 29 w 45"/>
                <a:gd name="T19" fmla="*/ 32 h 50"/>
                <a:gd name="T20" fmla="*/ 45 w 45"/>
                <a:gd name="T21" fmla="*/ 49 h 50"/>
                <a:gd name="T22" fmla="*/ 45 w 45"/>
                <a:gd name="T23" fmla="*/ 50 h 50"/>
                <a:gd name="T24" fmla="*/ 10 w 45"/>
                <a:gd name="T25" fmla="*/ 9 h 50"/>
                <a:gd name="T26" fmla="*/ 10 w 45"/>
                <a:gd name="T27" fmla="*/ 25 h 50"/>
                <a:gd name="T28" fmla="*/ 24 w 45"/>
                <a:gd name="T29" fmla="*/ 25 h 50"/>
                <a:gd name="T30" fmla="*/ 33 w 45"/>
                <a:gd name="T31" fmla="*/ 17 h 50"/>
                <a:gd name="T32" fmla="*/ 24 w 45"/>
                <a:gd name="T33" fmla="*/ 9 h 50"/>
                <a:gd name="T34" fmla="*/ 10 w 45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50">
                  <a:moveTo>
                    <a:pt x="45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0"/>
                  </a:lnTo>
                  <a:close/>
                  <a:moveTo>
                    <a:pt x="10" y="9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3" y="21"/>
                    <a:pt x="33" y="17"/>
                  </a:cubicBezTo>
                  <a:cubicBezTo>
                    <a:pt x="33" y="13"/>
                    <a:pt x="30" y="9"/>
                    <a:pt x="24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4">
              <a:extLst>
                <a:ext uri="{FF2B5EF4-FFF2-40B4-BE49-F238E27FC236}">
                  <a16:creationId xmlns:a16="http://schemas.microsoft.com/office/drawing/2014/main" id="{4D4FB18D-2907-43A4-BF1C-698454373A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428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6 w 133"/>
                <a:gd name="T3" fmla="*/ 96 h 119"/>
                <a:gd name="T4" fmla="*/ 26 w 133"/>
                <a:gd name="T5" fmla="*/ 119 h 119"/>
                <a:gd name="T6" fmla="*/ 0 w 133"/>
                <a:gd name="T7" fmla="*/ 119 h 119"/>
                <a:gd name="T8" fmla="*/ 55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7 w 133"/>
                <a:gd name="T15" fmla="*/ 119 h 119"/>
                <a:gd name="T16" fmla="*/ 97 w 133"/>
                <a:gd name="T17" fmla="*/ 96 h 119"/>
                <a:gd name="T18" fmla="*/ 66 w 133"/>
                <a:gd name="T19" fmla="*/ 24 h 119"/>
                <a:gd name="T20" fmla="*/ 45 w 133"/>
                <a:gd name="T21" fmla="*/ 77 h 119"/>
                <a:gd name="T22" fmla="*/ 88 w 133"/>
                <a:gd name="T23" fmla="*/ 77 h 119"/>
                <a:gd name="T24" fmla="*/ 66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6" y="96"/>
                  </a:lnTo>
                  <a:lnTo>
                    <a:pt x="26" y="119"/>
                  </a:lnTo>
                  <a:lnTo>
                    <a:pt x="0" y="119"/>
                  </a:lnTo>
                  <a:lnTo>
                    <a:pt x="55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7" y="119"/>
                  </a:lnTo>
                  <a:lnTo>
                    <a:pt x="97" y="96"/>
                  </a:lnTo>
                  <a:close/>
                  <a:moveTo>
                    <a:pt x="66" y="24"/>
                  </a:moveTo>
                  <a:lnTo>
                    <a:pt x="45" y="77"/>
                  </a:lnTo>
                  <a:lnTo>
                    <a:pt x="88" y="77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5">
              <a:extLst>
                <a:ext uri="{FF2B5EF4-FFF2-40B4-BE49-F238E27FC236}">
                  <a16:creationId xmlns:a16="http://schemas.microsoft.com/office/drawing/2014/main" id="{187841DD-A1D5-4BBD-AD28-D97E2216A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616" y="3113088"/>
              <a:ext cx="153988" cy="188913"/>
            </a:xfrm>
            <a:custGeom>
              <a:avLst/>
              <a:gdLst>
                <a:gd name="T0" fmla="*/ 76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6 w 97"/>
                <a:gd name="T21" fmla="*/ 74 h 119"/>
                <a:gd name="T22" fmla="*/ 76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6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6">
              <a:extLst>
                <a:ext uri="{FF2B5EF4-FFF2-40B4-BE49-F238E27FC236}">
                  <a16:creationId xmlns:a16="http://schemas.microsoft.com/office/drawing/2014/main" id="{E417875C-AED6-41C4-AE23-45574776C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591" y="3106738"/>
              <a:ext cx="161925" cy="200025"/>
            </a:xfrm>
            <a:custGeom>
              <a:avLst/>
              <a:gdLst>
                <a:gd name="T0" fmla="*/ 34 w 43"/>
                <a:gd name="T1" fmla="*/ 14 h 53"/>
                <a:gd name="T2" fmla="*/ 22 w 43"/>
                <a:gd name="T3" fmla="*/ 8 h 53"/>
                <a:gd name="T4" fmla="*/ 11 w 43"/>
                <a:gd name="T5" fmla="*/ 15 h 53"/>
                <a:gd name="T6" fmla="*/ 23 w 43"/>
                <a:gd name="T7" fmla="*/ 21 h 53"/>
                <a:gd name="T8" fmla="*/ 43 w 43"/>
                <a:gd name="T9" fmla="*/ 37 h 53"/>
                <a:gd name="T10" fmla="*/ 22 w 43"/>
                <a:gd name="T11" fmla="*/ 53 h 53"/>
                <a:gd name="T12" fmla="*/ 0 w 43"/>
                <a:gd name="T13" fmla="*/ 41 h 53"/>
                <a:gd name="T14" fmla="*/ 8 w 43"/>
                <a:gd name="T15" fmla="*/ 37 h 53"/>
                <a:gd name="T16" fmla="*/ 22 w 43"/>
                <a:gd name="T17" fmla="*/ 45 h 53"/>
                <a:gd name="T18" fmla="*/ 33 w 43"/>
                <a:gd name="T19" fmla="*/ 37 h 53"/>
                <a:gd name="T20" fmla="*/ 22 w 43"/>
                <a:gd name="T21" fmla="*/ 30 h 53"/>
                <a:gd name="T22" fmla="*/ 2 w 43"/>
                <a:gd name="T23" fmla="*/ 15 h 53"/>
                <a:gd name="T24" fmla="*/ 22 w 43"/>
                <a:gd name="T25" fmla="*/ 0 h 53"/>
                <a:gd name="T26" fmla="*/ 41 w 43"/>
                <a:gd name="T27" fmla="*/ 10 h 53"/>
                <a:gd name="T28" fmla="*/ 34 w 43"/>
                <a:gd name="T2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34" y="14"/>
                  </a:moveTo>
                  <a:cubicBezTo>
                    <a:pt x="32" y="11"/>
                    <a:pt x="27" y="8"/>
                    <a:pt x="22" y="8"/>
                  </a:cubicBezTo>
                  <a:cubicBezTo>
                    <a:pt x="15" y="8"/>
                    <a:pt x="11" y="11"/>
                    <a:pt x="11" y="15"/>
                  </a:cubicBezTo>
                  <a:cubicBezTo>
                    <a:pt x="11" y="19"/>
                    <a:pt x="17" y="21"/>
                    <a:pt x="23" y="21"/>
                  </a:cubicBezTo>
                  <a:cubicBezTo>
                    <a:pt x="33" y="23"/>
                    <a:pt x="43" y="25"/>
                    <a:pt x="43" y="37"/>
                  </a:cubicBezTo>
                  <a:cubicBezTo>
                    <a:pt x="43" y="48"/>
                    <a:pt x="33" y="53"/>
                    <a:pt x="22" y="53"/>
                  </a:cubicBezTo>
                  <a:cubicBezTo>
                    <a:pt x="12" y="53"/>
                    <a:pt x="4" y="50"/>
                    <a:pt x="0" y="41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42"/>
                    <a:pt x="16" y="45"/>
                    <a:pt x="22" y="45"/>
                  </a:cubicBezTo>
                  <a:cubicBezTo>
                    <a:pt x="28" y="45"/>
                    <a:pt x="33" y="43"/>
                    <a:pt x="33" y="37"/>
                  </a:cubicBezTo>
                  <a:cubicBezTo>
                    <a:pt x="33" y="33"/>
                    <a:pt x="29" y="31"/>
                    <a:pt x="22" y="30"/>
                  </a:cubicBezTo>
                  <a:cubicBezTo>
                    <a:pt x="12" y="29"/>
                    <a:pt x="2" y="26"/>
                    <a:pt x="2" y="15"/>
                  </a:cubicBezTo>
                  <a:cubicBezTo>
                    <a:pt x="2" y="4"/>
                    <a:pt x="12" y="0"/>
                    <a:pt x="22" y="0"/>
                  </a:cubicBezTo>
                  <a:cubicBezTo>
                    <a:pt x="29" y="0"/>
                    <a:pt x="37" y="2"/>
                    <a:pt x="41" y="10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id="{3647E225-3B61-45CF-A432-12131DEFDD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9916" y="3113088"/>
              <a:ext cx="180975" cy="188913"/>
            </a:xfrm>
            <a:custGeom>
              <a:avLst/>
              <a:gdLst>
                <a:gd name="T0" fmla="*/ 24 w 48"/>
                <a:gd name="T1" fmla="*/ 35 h 50"/>
                <a:gd name="T2" fmla="*/ 10 w 48"/>
                <a:gd name="T3" fmla="*/ 35 h 50"/>
                <a:gd name="T4" fmla="*/ 10 w 48"/>
                <a:gd name="T5" fmla="*/ 50 h 50"/>
                <a:gd name="T6" fmla="*/ 0 w 48"/>
                <a:gd name="T7" fmla="*/ 50 h 50"/>
                <a:gd name="T8" fmla="*/ 0 w 48"/>
                <a:gd name="T9" fmla="*/ 0 h 50"/>
                <a:gd name="T10" fmla="*/ 24 w 48"/>
                <a:gd name="T11" fmla="*/ 0 h 50"/>
                <a:gd name="T12" fmla="*/ 24 w 48"/>
                <a:gd name="T13" fmla="*/ 35 h 50"/>
                <a:gd name="T14" fmla="*/ 10 w 48"/>
                <a:gd name="T15" fmla="*/ 27 h 50"/>
                <a:gd name="T16" fmla="*/ 24 w 48"/>
                <a:gd name="T17" fmla="*/ 27 h 50"/>
                <a:gd name="T18" fmla="*/ 24 w 48"/>
                <a:gd name="T19" fmla="*/ 9 h 50"/>
                <a:gd name="T20" fmla="*/ 10 w 48"/>
                <a:gd name="T21" fmla="*/ 9 h 50"/>
                <a:gd name="T22" fmla="*/ 10 w 48"/>
                <a:gd name="T23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0">
                  <a:moveTo>
                    <a:pt x="24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48" y="0"/>
                    <a:pt x="48" y="35"/>
                    <a:pt x="24" y="35"/>
                  </a:cubicBezTo>
                  <a:close/>
                  <a:moveTo>
                    <a:pt x="10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36" y="27"/>
                    <a:pt x="36" y="9"/>
                    <a:pt x="24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8">
              <a:extLst>
                <a:ext uri="{FF2B5EF4-FFF2-40B4-BE49-F238E27FC236}">
                  <a16:creationId xmlns:a16="http://schemas.microsoft.com/office/drawing/2014/main" id="{C12CBC5B-2637-4868-A772-5B8375470D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4541" y="3109913"/>
              <a:ext cx="195263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3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2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9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9">
              <a:extLst>
                <a:ext uri="{FF2B5EF4-FFF2-40B4-BE49-F238E27FC236}">
                  <a16:creationId xmlns:a16="http://schemas.microsoft.com/office/drawing/2014/main" id="{5BBE2639-40E5-4C34-A137-A52E4548B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6791" y="3113088"/>
              <a:ext cx="165100" cy="188913"/>
            </a:xfrm>
            <a:custGeom>
              <a:avLst/>
              <a:gdLst>
                <a:gd name="T0" fmla="*/ 44 w 44"/>
                <a:gd name="T1" fmla="*/ 50 h 50"/>
                <a:gd name="T2" fmla="*/ 33 w 44"/>
                <a:gd name="T3" fmla="*/ 50 h 50"/>
                <a:gd name="T4" fmla="*/ 19 w 44"/>
                <a:gd name="T5" fmla="*/ 33 h 50"/>
                <a:gd name="T6" fmla="*/ 9 w 44"/>
                <a:gd name="T7" fmla="*/ 33 h 50"/>
                <a:gd name="T8" fmla="*/ 9 w 44"/>
                <a:gd name="T9" fmla="*/ 50 h 50"/>
                <a:gd name="T10" fmla="*/ 0 w 44"/>
                <a:gd name="T11" fmla="*/ 50 h 50"/>
                <a:gd name="T12" fmla="*/ 0 w 44"/>
                <a:gd name="T13" fmla="*/ 0 h 50"/>
                <a:gd name="T14" fmla="*/ 24 w 44"/>
                <a:gd name="T15" fmla="*/ 0 h 50"/>
                <a:gd name="T16" fmla="*/ 42 w 44"/>
                <a:gd name="T17" fmla="*/ 16 h 50"/>
                <a:gd name="T18" fmla="*/ 29 w 44"/>
                <a:gd name="T19" fmla="*/ 32 h 50"/>
                <a:gd name="T20" fmla="*/ 44 w 44"/>
                <a:gd name="T21" fmla="*/ 49 h 50"/>
                <a:gd name="T22" fmla="*/ 44 w 44"/>
                <a:gd name="T23" fmla="*/ 50 h 50"/>
                <a:gd name="T24" fmla="*/ 9 w 44"/>
                <a:gd name="T25" fmla="*/ 9 h 50"/>
                <a:gd name="T26" fmla="*/ 9 w 44"/>
                <a:gd name="T27" fmla="*/ 25 h 50"/>
                <a:gd name="T28" fmla="*/ 24 w 44"/>
                <a:gd name="T29" fmla="*/ 25 h 50"/>
                <a:gd name="T30" fmla="*/ 32 w 44"/>
                <a:gd name="T31" fmla="*/ 17 h 50"/>
                <a:gd name="T32" fmla="*/ 24 w 44"/>
                <a:gd name="T33" fmla="*/ 9 h 50"/>
                <a:gd name="T34" fmla="*/ 9 w 44"/>
                <a:gd name="T3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36" y="0"/>
                    <a:pt x="42" y="8"/>
                    <a:pt x="42" y="16"/>
                  </a:cubicBezTo>
                  <a:cubicBezTo>
                    <a:pt x="42" y="23"/>
                    <a:pt x="39" y="30"/>
                    <a:pt x="29" y="32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44" y="50"/>
                  </a:lnTo>
                  <a:close/>
                  <a:moveTo>
                    <a:pt x="9" y="9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0" y="25"/>
                    <a:pt x="32" y="21"/>
                    <a:pt x="32" y="17"/>
                  </a:cubicBezTo>
                  <a:cubicBezTo>
                    <a:pt x="32" y="13"/>
                    <a:pt x="30" y="9"/>
                    <a:pt x="24" y="9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0">
              <a:extLst>
                <a:ext uri="{FF2B5EF4-FFF2-40B4-BE49-F238E27FC236}">
                  <a16:creationId xmlns:a16="http://schemas.microsoft.com/office/drawing/2014/main" id="{4916441D-BC97-4682-A3FB-B5194C2B4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766" y="3113088"/>
              <a:ext cx="153988" cy="188913"/>
            </a:xfrm>
            <a:custGeom>
              <a:avLst/>
              <a:gdLst>
                <a:gd name="T0" fmla="*/ 15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5 w 41"/>
                <a:gd name="T15" fmla="*/ 50 h 50"/>
                <a:gd name="T16" fmla="*/ 15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6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5" y="50"/>
                    <a:pt x="15" y="50"/>
                    <a:pt x="15" y="50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1">
              <a:extLst>
                <a:ext uri="{FF2B5EF4-FFF2-40B4-BE49-F238E27FC236}">
                  <a16:creationId xmlns:a16="http://schemas.microsoft.com/office/drawing/2014/main" id="{A63D9B73-E87A-412D-8806-21F78ED954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1753" y="3113088"/>
              <a:ext cx="211138" cy="188913"/>
            </a:xfrm>
            <a:custGeom>
              <a:avLst/>
              <a:gdLst>
                <a:gd name="T0" fmla="*/ 97 w 133"/>
                <a:gd name="T1" fmla="*/ 96 h 119"/>
                <a:gd name="T2" fmla="*/ 36 w 133"/>
                <a:gd name="T3" fmla="*/ 96 h 119"/>
                <a:gd name="T4" fmla="*/ 26 w 133"/>
                <a:gd name="T5" fmla="*/ 119 h 119"/>
                <a:gd name="T6" fmla="*/ 0 w 133"/>
                <a:gd name="T7" fmla="*/ 119 h 119"/>
                <a:gd name="T8" fmla="*/ 55 w 133"/>
                <a:gd name="T9" fmla="*/ 0 h 119"/>
                <a:gd name="T10" fmla="*/ 78 w 133"/>
                <a:gd name="T11" fmla="*/ 0 h 119"/>
                <a:gd name="T12" fmla="*/ 133 w 133"/>
                <a:gd name="T13" fmla="*/ 119 h 119"/>
                <a:gd name="T14" fmla="*/ 107 w 133"/>
                <a:gd name="T15" fmla="*/ 119 h 119"/>
                <a:gd name="T16" fmla="*/ 97 w 133"/>
                <a:gd name="T17" fmla="*/ 96 h 119"/>
                <a:gd name="T18" fmla="*/ 67 w 133"/>
                <a:gd name="T19" fmla="*/ 24 h 119"/>
                <a:gd name="T20" fmla="*/ 45 w 133"/>
                <a:gd name="T21" fmla="*/ 77 h 119"/>
                <a:gd name="T22" fmla="*/ 88 w 133"/>
                <a:gd name="T23" fmla="*/ 77 h 119"/>
                <a:gd name="T24" fmla="*/ 67 w 133"/>
                <a:gd name="T25" fmla="*/ 2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19">
                  <a:moveTo>
                    <a:pt x="97" y="96"/>
                  </a:moveTo>
                  <a:lnTo>
                    <a:pt x="36" y="96"/>
                  </a:lnTo>
                  <a:lnTo>
                    <a:pt x="26" y="119"/>
                  </a:lnTo>
                  <a:lnTo>
                    <a:pt x="0" y="119"/>
                  </a:lnTo>
                  <a:lnTo>
                    <a:pt x="55" y="0"/>
                  </a:lnTo>
                  <a:lnTo>
                    <a:pt x="78" y="0"/>
                  </a:lnTo>
                  <a:lnTo>
                    <a:pt x="133" y="119"/>
                  </a:lnTo>
                  <a:lnTo>
                    <a:pt x="107" y="119"/>
                  </a:lnTo>
                  <a:lnTo>
                    <a:pt x="97" y="96"/>
                  </a:lnTo>
                  <a:close/>
                  <a:moveTo>
                    <a:pt x="67" y="24"/>
                  </a:moveTo>
                  <a:lnTo>
                    <a:pt x="45" y="77"/>
                  </a:lnTo>
                  <a:lnTo>
                    <a:pt x="88" y="77"/>
                  </a:lnTo>
                  <a:lnTo>
                    <a:pt x="67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2">
              <a:extLst>
                <a:ext uri="{FF2B5EF4-FFF2-40B4-BE49-F238E27FC236}">
                  <a16:creationId xmlns:a16="http://schemas.microsoft.com/office/drawing/2014/main" id="{2481F2CF-03E1-472B-BCC8-B50E888C8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903" y="3113088"/>
              <a:ext cx="155575" cy="188913"/>
            </a:xfrm>
            <a:custGeom>
              <a:avLst/>
              <a:gdLst>
                <a:gd name="T0" fmla="*/ 16 w 41"/>
                <a:gd name="T1" fmla="*/ 8 h 50"/>
                <a:gd name="T2" fmla="*/ 0 w 41"/>
                <a:gd name="T3" fmla="*/ 8 h 50"/>
                <a:gd name="T4" fmla="*/ 0 w 41"/>
                <a:gd name="T5" fmla="*/ 0 h 50"/>
                <a:gd name="T6" fmla="*/ 41 w 41"/>
                <a:gd name="T7" fmla="*/ 0 h 50"/>
                <a:gd name="T8" fmla="*/ 41 w 41"/>
                <a:gd name="T9" fmla="*/ 8 h 50"/>
                <a:gd name="T10" fmla="*/ 25 w 41"/>
                <a:gd name="T11" fmla="*/ 8 h 50"/>
                <a:gd name="T12" fmla="*/ 25 w 41"/>
                <a:gd name="T13" fmla="*/ 50 h 50"/>
                <a:gd name="T14" fmla="*/ 16 w 41"/>
                <a:gd name="T15" fmla="*/ 50 h 50"/>
                <a:gd name="T16" fmla="*/ 16 w 41"/>
                <a:gd name="T17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0">
                  <a:moveTo>
                    <a:pt x="16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0"/>
                    <a:pt x="41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6" y="50"/>
                    <a:pt x="16" y="50"/>
                    <a:pt x="16" y="5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03">
              <a:extLst>
                <a:ext uri="{FF2B5EF4-FFF2-40B4-BE49-F238E27FC236}">
                  <a16:creationId xmlns:a16="http://schemas.microsoft.com/office/drawing/2014/main" id="{D9314D0D-28B8-490E-8A78-C68FB47D9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3703" y="3113088"/>
              <a:ext cx="33338" cy="188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4">
              <a:extLst>
                <a:ext uri="{FF2B5EF4-FFF2-40B4-BE49-F238E27FC236}">
                  <a16:creationId xmlns:a16="http://schemas.microsoft.com/office/drawing/2014/main" id="{2F4AAD5E-ED1F-4702-A7EC-3FA43702B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7203" y="3109913"/>
              <a:ext cx="196850" cy="196850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6 h 52"/>
                <a:gd name="T6" fmla="*/ 26 w 52"/>
                <a:gd name="T7" fmla="*/ 0 h 52"/>
                <a:gd name="T8" fmla="*/ 52 w 52"/>
                <a:gd name="T9" fmla="*/ 26 h 52"/>
                <a:gd name="T10" fmla="*/ 10 w 52"/>
                <a:gd name="T11" fmla="*/ 26 h 52"/>
                <a:gd name="T12" fmla="*/ 26 w 52"/>
                <a:gd name="T13" fmla="*/ 43 h 52"/>
                <a:gd name="T14" fmla="*/ 43 w 52"/>
                <a:gd name="T15" fmla="*/ 26 h 52"/>
                <a:gd name="T16" fmla="*/ 26 w 52"/>
                <a:gd name="T17" fmla="*/ 8 h 52"/>
                <a:gd name="T18" fmla="*/ 1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39"/>
                    <a:pt x="44" y="52"/>
                    <a:pt x="26" y="52"/>
                  </a:cubicBezTo>
                  <a:cubicBezTo>
                    <a:pt x="9" y="52"/>
                    <a:pt x="0" y="39"/>
                    <a:pt x="0" y="26"/>
                  </a:cubicBezTo>
                  <a:cubicBezTo>
                    <a:pt x="0" y="13"/>
                    <a:pt x="9" y="0"/>
                    <a:pt x="26" y="0"/>
                  </a:cubicBezTo>
                  <a:cubicBezTo>
                    <a:pt x="44" y="0"/>
                    <a:pt x="52" y="13"/>
                    <a:pt x="52" y="26"/>
                  </a:cubicBezTo>
                  <a:close/>
                  <a:moveTo>
                    <a:pt x="10" y="26"/>
                  </a:moveTo>
                  <a:cubicBezTo>
                    <a:pt x="10" y="35"/>
                    <a:pt x="14" y="43"/>
                    <a:pt x="26" y="43"/>
                  </a:cubicBezTo>
                  <a:cubicBezTo>
                    <a:pt x="38" y="43"/>
                    <a:pt x="43" y="35"/>
                    <a:pt x="43" y="26"/>
                  </a:cubicBezTo>
                  <a:cubicBezTo>
                    <a:pt x="43" y="18"/>
                    <a:pt x="38" y="8"/>
                    <a:pt x="26" y="8"/>
                  </a:cubicBezTo>
                  <a:cubicBezTo>
                    <a:pt x="14" y="8"/>
                    <a:pt x="10" y="18"/>
                    <a:pt x="1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5">
              <a:extLst>
                <a:ext uri="{FF2B5EF4-FFF2-40B4-BE49-F238E27FC236}">
                  <a16:creationId xmlns:a16="http://schemas.microsoft.com/office/drawing/2014/main" id="{303779B5-FB59-4F63-962D-4189A882A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216" y="3113088"/>
              <a:ext cx="153988" cy="188913"/>
            </a:xfrm>
            <a:custGeom>
              <a:avLst/>
              <a:gdLst>
                <a:gd name="T0" fmla="*/ 76 w 97"/>
                <a:gd name="T1" fmla="*/ 0 h 119"/>
                <a:gd name="T2" fmla="*/ 97 w 97"/>
                <a:gd name="T3" fmla="*/ 0 h 119"/>
                <a:gd name="T4" fmla="*/ 97 w 97"/>
                <a:gd name="T5" fmla="*/ 119 h 119"/>
                <a:gd name="T6" fmla="*/ 83 w 97"/>
                <a:gd name="T7" fmla="*/ 119 h 119"/>
                <a:gd name="T8" fmla="*/ 83 w 97"/>
                <a:gd name="T9" fmla="*/ 119 h 119"/>
                <a:gd name="T10" fmla="*/ 21 w 97"/>
                <a:gd name="T11" fmla="*/ 38 h 119"/>
                <a:gd name="T12" fmla="*/ 21 w 97"/>
                <a:gd name="T13" fmla="*/ 119 h 119"/>
                <a:gd name="T14" fmla="*/ 0 w 97"/>
                <a:gd name="T15" fmla="*/ 119 h 119"/>
                <a:gd name="T16" fmla="*/ 0 w 97"/>
                <a:gd name="T17" fmla="*/ 0 h 119"/>
                <a:gd name="T18" fmla="*/ 16 w 97"/>
                <a:gd name="T19" fmla="*/ 0 h 119"/>
                <a:gd name="T20" fmla="*/ 76 w 97"/>
                <a:gd name="T21" fmla="*/ 74 h 119"/>
                <a:gd name="T22" fmla="*/ 76 w 97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19">
                  <a:moveTo>
                    <a:pt x="76" y="0"/>
                  </a:moveTo>
                  <a:lnTo>
                    <a:pt x="97" y="0"/>
                  </a:lnTo>
                  <a:lnTo>
                    <a:pt x="97" y="119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21" y="38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F6FF3D3-151E-4FA6-B608-823C891D57FE}"/>
              </a:ext>
            </a:extLst>
          </p:cNvPr>
          <p:cNvCxnSpPr>
            <a:cxnSpLocks/>
          </p:cNvCxnSpPr>
          <p:nvPr userDrawn="1"/>
        </p:nvCxnSpPr>
        <p:spPr>
          <a:xfrm flipH="1">
            <a:off x="401340" y="802107"/>
            <a:ext cx="9627563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1574238A-9CDC-4E3A-8BA2-399C44E979C3}"/>
              </a:ext>
            </a:extLst>
          </p:cNvPr>
          <p:cNvSpPr txBox="1"/>
          <p:nvPr userDrawn="1"/>
        </p:nvSpPr>
        <p:spPr>
          <a:xfrm>
            <a:off x="329382" y="6486275"/>
            <a:ext cx="1509466" cy="365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DCHCMPO.ORG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FA09F-E9BF-4595-A73B-861EA635A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381" y="1288025"/>
            <a:ext cx="11557819" cy="5003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C2F40-028F-4A2B-BB3C-523D0CDA8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6176" y="6486275"/>
            <a:ext cx="823964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7884F-5AAF-4677-BC15-D0AA01546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2555" y="6486275"/>
            <a:ext cx="109443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64BCCCEC-E6D4-4D00-94BE-B833CD6918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0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63" r:id="rId6"/>
    <p:sldLayoutId id="2147483664" r:id="rId7"/>
    <p:sldLayoutId id="2147483651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52" r:id="rId14"/>
    <p:sldLayoutId id="2147483653" r:id="rId15"/>
    <p:sldLayoutId id="2147483665" r:id="rId16"/>
    <p:sldLayoutId id="2147483666" r:id="rId17"/>
    <p:sldLayoutId id="2147483654" r:id="rId18"/>
    <p:sldLayoutId id="2147483655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55663" indent="-166688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088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4DBE7-085E-46F0-A045-F32F317FC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503" y="3165987"/>
            <a:ext cx="10964562" cy="1582974"/>
          </a:xfrm>
        </p:spPr>
        <p:txBody>
          <a:bodyPr/>
          <a:lstStyle/>
          <a:p>
            <a:r>
              <a:rPr lang="en-US" sz="4400" dirty="0"/>
              <a:t>DCHC’s Performance Measure (PM) Tool</a:t>
            </a:r>
            <a:endParaRPr lang="en-US" sz="44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D019F-759E-451D-881E-AE88C8512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1213" y="5519737"/>
            <a:ext cx="9144000" cy="957317"/>
          </a:xfrm>
        </p:spPr>
        <p:txBody>
          <a:bodyPr/>
          <a:lstStyle/>
          <a:p>
            <a:r>
              <a:rPr lang="en-US" b="0" dirty="0"/>
              <a:t>Yanping Zhang</a:t>
            </a:r>
          </a:p>
          <a:p>
            <a:endParaRPr lang="en-US" b="0" dirty="0"/>
          </a:p>
          <a:p>
            <a:r>
              <a:rPr lang="en-US" b="0" dirty="0">
                <a:solidFill>
                  <a:srgbClr val="FFC000"/>
                </a:solidFill>
              </a:rPr>
              <a:t>2023 Fall NCMUG Meeting, Nov. 15</a:t>
            </a:r>
            <a:r>
              <a:rPr lang="en-US" b="0" baseline="30000" dirty="0">
                <a:solidFill>
                  <a:srgbClr val="FFC000"/>
                </a:solidFill>
              </a:rPr>
              <a:t>th</a:t>
            </a:r>
            <a:r>
              <a:rPr lang="en-US" b="0" dirty="0">
                <a:solidFill>
                  <a:srgbClr val="FFC000"/>
                </a:solidFill>
              </a:rPr>
              <a:t>, 2023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68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29" y="168191"/>
            <a:ext cx="9937391" cy="809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Equity Measures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E6959-2B22-4B42-3B9E-373F22B7DD6C}"/>
              </a:ext>
            </a:extLst>
          </p:cNvPr>
          <p:cNvSpPr txBox="1">
            <a:spLocks/>
          </p:cNvSpPr>
          <p:nvPr/>
        </p:nvSpPr>
        <p:spPr>
          <a:xfrm>
            <a:off x="263029" y="1119188"/>
            <a:ext cx="11157446" cy="5038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E26DCA-7810-BA9E-9D39-D83C5E8DBB27}"/>
              </a:ext>
            </a:extLst>
          </p:cNvPr>
          <p:cNvSpPr txBox="1">
            <a:spLocks/>
          </p:cNvSpPr>
          <p:nvPr/>
        </p:nvSpPr>
        <p:spPr>
          <a:xfrm>
            <a:off x="276995" y="1119188"/>
            <a:ext cx="4190230" cy="496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 Equity Measures by Mode</a:t>
            </a:r>
          </a:p>
          <a:p>
            <a:pPr marL="182880">
              <a:lnSpc>
                <a:spcPct val="100000"/>
              </a:lnSpc>
            </a:pP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18288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 Example for Auto mode</a:t>
            </a:r>
          </a:p>
          <a:p>
            <a:pPr marL="182880">
              <a:lnSpc>
                <a:spcPct val="100000"/>
              </a:lnSpc>
            </a:pP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18288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Average Travel Time of Production-Attraction Trips</a:t>
            </a:r>
          </a:p>
          <a:p>
            <a:pPr marL="182880">
              <a:lnSpc>
                <a:spcPct val="100000"/>
              </a:lnSpc>
            </a:pP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18288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 TAZ/Community of Concern (CoC) includes,</a:t>
            </a:r>
          </a:p>
          <a:p>
            <a:pPr marL="52578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Local Income CoC</a:t>
            </a:r>
          </a:p>
          <a:p>
            <a:pPr marL="52578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Minority CoC</a:t>
            </a:r>
          </a:p>
          <a:p>
            <a:pPr marL="52578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ZeroCar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CoC. (Measures in the Transit Measure Table)</a:t>
            </a:r>
          </a:p>
          <a:p>
            <a:pPr marL="52578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60491-0863-86B7-7D86-32FF518BD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854" y="1119188"/>
            <a:ext cx="7198996" cy="496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36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29" y="168191"/>
            <a:ext cx="9937391" cy="809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2045 MTP Alternative Analysis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E6959-2B22-4B42-3B9E-373F22B7DD6C}"/>
              </a:ext>
            </a:extLst>
          </p:cNvPr>
          <p:cNvSpPr txBox="1">
            <a:spLocks/>
          </p:cNvSpPr>
          <p:nvPr/>
        </p:nvSpPr>
        <p:spPr>
          <a:xfrm>
            <a:off x="675503" y="1119188"/>
            <a:ext cx="10744972" cy="496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D239F8-7062-4312-29B8-A5442267E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58" y="977816"/>
            <a:ext cx="9063507" cy="55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28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8430" y="313507"/>
            <a:ext cx="9687596" cy="56938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240" rIns="0" bIns="0" rtlCol="0" anchor="ctr">
            <a:spAutoFit/>
          </a:bodyPr>
          <a:lstStyle/>
          <a:p>
            <a:pPr marL="15240" algn="ctr">
              <a:lnSpc>
                <a:spcPct val="100000"/>
              </a:lnSpc>
              <a:spcBef>
                <a:spcPts val="120"/>
              </a:spcBef>
            </a:pPr>
            <a:r>
              <a:rPr lang="en-US" sz="3600" spc="-12" dirty="0">
                <a:solidFill>
                  <a:schemeClr val="bg1"/>
                </a:solidFill>
              </a:rPr>
              <a:t> 2050 MTP Alternative Analysis </a:t>
            </a:r>
            <a:endParaRPr sz="3600" spc="-12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C23EA3-0195-AB67-035C-C160964F9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021215"/>
            <a:ext cx="9497617" cy="542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93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29" y="168191"/>
            <a:ext cx="9937391" cy="809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Non-Motorized and Bus Trips of TAZs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E6959-2B22-4B42-3B9E-373F22B7DD6C}"/>
              </a:ext>
            </a:extLst>
          </p:cNvPr>
          <p:cNvSpPr txBox="1">
            <a:spLocks/>
          </p:cNvSpPr>
          <p:nvPr/>
        </p:nvSpPr>
        <p:spPr>
          <a:xfrm>
            <a:off x="675503" y="1119188"/>
            <a:ext cx="10744972" cy="496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6A38B-E96B-D1ED-4E09-E35AD2F2F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84" y="1304925"/>
            <a:ext cx="4789929" cy="458990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FDDFC0-DB48-B849-6B3F-CF626AE4F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865" y="1358687"/>
            <a:ext cx="5138670" cy="448828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5734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29" y="168191"/>
            <a:ext cx="9937391" cy="809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New Measure  - Job Accessibility By Mode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FE6959-2B22-4B42-3B9E-373F22B7DD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8440" y="1100139"/>
                <a:ext cx="9864747" cy="488632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400" b="1" kern="1200">
                    <a:solidFill>
                      <a:schemeClr val="bg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6576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solidFill>
                      <a:schemeClr val="tx1"/>
                    </a:solidFill>
                    <a:latin typeface="+mn-lt"/>
                  </a:rPr>
                  <a:t>Previous Job accessibility by mode: Simply count total jobs within 30 minutes by auto. But spatial availability is not considered.</a:t>
                </a:r>
              </a:p>
              <a:p>
                <a:pPr marL="36576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b="0" dirty="0">
                  <a:solidFill>
                    <a:schemeClr val="tx1"/>
                  </a:solidFill>
                  <a:latin typeface="+mn-lt"/>
                </a:endParaRPr>
              </a:p>
              <a:p>
                <a:pPr marL="36576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solidFill>
                      <a:schemeClr val="tx1"/>
                    </a:solidFill>
                    <a:latin typeface="+mn-lt"/>
                  </a:rPr>
                  <a:t>New proposed Measure - Spatially available opportunities.  Proportional job allocation by workers/population </a:t>
                </a:r>
              </a:p>
              <a:p>
                <a:pPr marL="365760" indent="-342900">
                  <a:buFont typeface="Arial" panose="020B0604020202020204" pitchFamily="34" charset="0"/>
                  <a:buChar char="•"/>
                </a:pPr>
                <a:endParaRPr lang="en-US" sz="2000" b="0" dirty="0">
                  <a:solidFill>
                    <a:schemeClr val="tx1"/>
                  </a:solidFill>
                  <a:latin typeface="+mn-lt"/>
                </a:endParaRPr>
              </a:p>
              <a:p>
                <a:pPr marL="365760" indent="-34290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solidFill>
                      <a:schemeClr val="tx1"/>
                    </a:solidFill>
                    <a:latin typeface="+mn-lt"/>
                  </a:rPr>
                  <a:t>Job Accessibility by Auto of TAZ </a:t>
                </a:r>
                <a:r>
                  <a:rPr lang="en-US" sz="2000" b="0" dirty="0" err="1">
                    <a:solidFill>
                      <a:schemeClr val="tx1"/>
                    </a:solidFill>
                    <a:latin typeface="+mn-lt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+mn-lt"/>
                  </a:rPr>
                  <a:t>=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pt-B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𝐽𝑜𝑏</m:t>
                            </m:r>
                          </m:e>
                          <m:sup>
                            <m:r>
                              <a:rPr lang="pt-B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𝑊𝑟𝑘</m:t>
                            </m:r>
                          </m:e>
                          <m:sup>
                            <m:r>
                              <a:rPr lang="pt-BR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b="0" dirty="0">
                    <a:solidFill>
                      <a:schemeClr val="tx1"/>
                    </a:solidFill>
                    <a:latin typeface="+mn-lt"/>
                  </a:rPr>
                  <a:t>)/</a:t>
                </a:r>
                <a:r>
                  <a:rPr lang="en-US" sz="2000" b="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pt-B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pt-BR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𝑊𝑟𝑘</m:t>
                            </m:r>
                          </m:e>
                          <m:sup>
                            <m:r>
                              <a:rPr lang="pt-BR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365760" indent="-342900">
                  <a:buFont typeface="Arial" panose="020B0604020202020204" pitchFamily="34" charset="0"/>
                  <a:buChar char="•"/>
                </a:pPr>
                <a:endParaRPr lang="en-US" sz="2000" b="0" dirty="0">
                  <a:solidFill>
                    <a:schemeClr val="tx1"/>
                  </a:solidFill>
                  <a:latin typeface="+mn-lt"/>
                </a:endParaRPr>
              </a:p>
              <a:p>
                <a:pPr marL="22860"/>
                <a:r>
                  <a:rPr lang="en-US" sz="2000" b="0" dirty="0">
                    <a:solidFill>
                      <a:schemeClr val="tx1"/>
                    </a:solidFill>
                    <a:latin typeface="+mn-lt"/>
                  </a:rPr>
                  <a:t>    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𝐽𝑜𝑏</m:t>
                        </m:r>
                      </m:e>
                      <m:sup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b="0" dirty="0">
                    <a:solidFill>
                      <a:schemeClr val="tx1"/>
                    </a:solidFill>
                    <a:latin typeface="+mn-lt"/>
                  </a:rPr>
                  <a:t> : Jobs of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𝑇𝐴𝑍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𝑊𝑟𝑘</m:t>
                        </m:r>
                      </m:e>
                      <m:sup>
                        <m:r>
                          <a:rPr lang="pt-BR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𝑊𝑜𝑟𝑘𝑒𝑟𝑠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𝑙𝑖𝑣𝑒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𝑇𝐴𝑍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  <a:latin typeface="+mn-lt"/>
                </a:endParaRPr>
              </a:p>
              <a:p>
                <a:pPr marL="22860"/>
                <a:r>
                  <a:rPr lang="en-US" sz="2000" b="0" dirty="0">
                    <a:solidFill>
                      <a:schemeClr val="tx1"/>
                    </a:solidFill>
                    <a:latin typeface="+mn-lt"/>
                  </a:rPr>
                  <a:t>    * n: total number of TAZs Whitin 30-minutes of </a:t>
                </a:r>
                <a:r>
                  <a:rPr lang="en-US" sz="2000" b="0" i="1" dirty="0">
                    <a:solidFill>
                      <a:schemeClr val="tx1"/>
                    </a:solidFill>
                    <a:latin typeface="+mn-lt"/>
                  </a:rPr>
                  <a:t>TAZ </a:t>
                </a:r>
                <a:r>
                  <a:rPr lang="en-US" sz="2000" b="0" i="1" dirty="0" err="1">
                    <a:solidFill>
                      <a:schemeClr val="tx1"/>
                    </a:solidFill>
                    <a:latin typeface="+mn-lt"/>
                  </a:rPr>
                  <a:t>i</a:t>
                </a:r>
                <a:endParaRPr lang="en-US" sz="2000" b="0" i="1" dirty="0">
                  <a:solidFill>
                    <a:schemeClr val="tx1"/>
                  </a:solidFill>
                  <a:latin typeface="+mn-lt"/>
                </a:endParaRPr>
              </a:p>
              <a:p>
                <a:pPr marL="365760" indent="-342900">
                  <a:buFont typeface="Arial" panose="020B0604020202020204" pitchFamily="34" charset="0"/>
                  <a:buChar char="•"/>
                </a:pPr>
                <a:endParaRPr lang="en-US" sz="20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FE6959-2B22-4B42-3B9E-373F22B7D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40" y="1100139"/>
                <a:ext cx="9864747" cy="4886324"/>
              </a:xfrm>
              <a:prstGeom prst="rect">
                <a:avLst/>
              </a:prstGeom>
              <a:blipFill>
                <a:blip r:embed="rId2"/>
                <a:stretch>
                  <a:fillRect l="-309" t="-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823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29" y="168191"/>
            <a:ext cx="9937391" cy="809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New Measure 2 – Travel Time Reliability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E6959-2B22-4B42-3B9E-373F22B7DD6C}"/>
              </a:ext>
            </a:extLst>
          </p:cNvPr>
          <p:cNvSpPr txBox="1">
            <a:spLocks/>
          </p:cNvSpPr>
          <p:nvPr/>
        </p:nvSpPr>
        <p:spPr>
          <a:xfrm>
            <a:off x="398440" y="1100139"/>
            <a:ext cx="5268935" cy="48863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576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MAP-21 Performance Measures</a:t>
            </a:r>
          </a:p>
          <a:p>
            <a:pPr marL="36576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+mn-lt"/>
            </a:endParaRPr>
          </a:p>
          <a:p>
            <a:pPr marL="36576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Travel Time Reliability (TTR) by Interstate </a:t>
            </a:r>
          </a:p>
          <a:p>
            <a:pPr marL="22860">
              <a:lnSpc>
                <a:spcPct val="100000"/>
              </a:lnSpc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     and Non-Interstate National Highway</a:t>
            </a:r>
          </a:p>
          <a:p>
            <a:pPr marL="22860">
              <a:lnSpc>
                <a:spcPct val="100000"/>
              </a:lnSpc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36576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Estimate TTR and Level Of TTR (LOTTR) based on the TRM output and Base year INRIX travel speed information.</a:t>
            </a:r>
          </a:p>
          <a:p>
            <a:pPr marL="36576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+mn-lt"/>
            </a:endParaRPr>
          </a:p>
          <a:p>
            <a:pPr marL="365760" indent="-3429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F07EE4-3161-3109-037A-B154FEF88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376" y="1183483"/>
            <a:ext cx="6341863" cy="47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3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3203" y="2441062"/>
            <a:ext cx="9937391" cy="809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8948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29" y="168191"/>
            <a:ext cx="9937391" cy="809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Introduction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E6959-2B22-4B42-3B9E-373F22B7DD6C}"/>
              </a:ext>
            </a:extLst>
          </p:cNvPr>
          <p:cNvSpPr txBox="1">
            <a:spLocks/>
          </p:cNvSpPr>
          <p:nvPr/>
        </p:nvSpPr>
        <p:spPr>
          <a:xfrm>
            <a:off x="661216" y="1243013"/>
            <a:ext cx="8516122" cy="496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Generating Performance Measures (PMs), Summary Report and Evaluating Scenarios</a:t>
            </a:r>
          </a:p>
          <a:p>
            <a:pPr marL="9144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9144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 Supporting Metro Transportation Plan (MTP), Congestion Management Process (CMP), other programs and projects</a:t>
            </a:r>
          </a:p>
          <a:p>
            <a:pPr marL="91440">
              <a:lnSpc>
                <a:spcPct val="100000"/>
              </a:lnSpc>
            </a:pP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9144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 Requiring Inputs &amp; Outputs of Triangle Region Model (TRM) and/or Other Data Resources as inputs to the PM Tool</a:t>
            </a:r>
          </a:p>
          <a:p>
            <a:pPr marL="9144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9144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 GISDK Script</a:t>
            </a:r>
          </a:p>
          <a:p>
            <a:pPr marL="91440">
              <a:lnSpc>
                <a:spcPct val="100000"/>
              </a:lnSpc>
            </a:pP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8548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29" y="168191"/>
            <a:ext cx="9937391" cy="809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Geographical Levels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E6959-2B22-4B42-3B9E-373F22B7DD6C}"/>
              </a:ext>
            </a:extLst>
          </p:cNvPr>
          <p:cNvSpPr txBox="1">
            <a:spLocks/>
          </p:cNvSpPr>
          <p:nvPr/>
        </p:nvSpPr>
        <p:spPr>
          <a:xfrm>
            <a:off x="557213" y="2295525"/>
            <a:ext cx="4729164" cy="43005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lnSpc>
                <a:spcPct val="100000"/>
              </a:lnSpc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Performance Metrics are generated for three geographical levels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69CC25D-3562-887C-7B69-BEE731C78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512640"/>
              </p:ext>
            </p:extLst>
          </p:nvPr>
        </p:nvGraphicFramePr>
        <p:xfrm>
          <a:off x="4057649" y="1405202"/>
          <a:ext cx="6302375" cy="4380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68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29" y="168191"/>
            <a:ext cx="9937391" cy="809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Summary Report – Part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E6959-2B22-4B42-3B9E-373F22B7DD6C}"/>
              </a:ext>
            </a:extLst>
          </p:cNvPr>
          <p:cNvSpPr txBox="1">
            <a:spLocks/>
          </p:cNvSpPr>
          <p:nvPr/>
        </p:nvSpPr>
        <p:spPr>
          <a:xfrm>
            <a:off x="263029" y="1119188"/>
            <a:ext cx="11157446" cy="5038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DC17F-1DFC-0C99-5EC3-447A6E6F7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054" y="1537335"/>
            <a:ext cx="5634990" cy="403098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208E52A-323B-6AE2-2393-1476E4783568}"/>
              </a:ext>
            </a:extLst>
          </p:cNvPr>
          <p:cNvSpPr txBox="1">
            <a:spLocks/>
          </p:cNvSpPr>
          <p:nvPr/>
        </p:nvSpPr>
        <p:spPr>
          <a:xfrm>
            <a:off x="661216" y="1243013"/>
            <a:ext cx="4520384" cy="496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91440">
              <a:lnSpc>
                <a:spcPct val="100000"/>
              </a:lnSpc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Part 1 includes,</a:t>
            </a:r>
          </a:p>
          <a:p>
            <a:pPr marL="91440">
              <a:lnSpc>
                <a:spcPct val="100000"/>
              </a:lnSpc>
            </a:pP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43434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VMT</a:t>
            </a:r>
          </a:p>
          <a:p>
            <a:pPr marL="43434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VHT</a:t>
            </a:r>
          </a:p>
          <a:p>
            <a:pPr marL="43434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Average Speeds</a:t>
            </a:r>
          </a:p>
          <a:p>
            <a:pPr marL="43434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Person Trip Length</a:t>
            </a:r>
          </a:p>
          <a:p>
            <a:pPr marL="91440">
              <a:lnSpc>
                <a:spcPct val="100000"/>
              </a:lnSpc>
            </a:pP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055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29" y="168191"/>
            <a:ext cx="9937391" cy="809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Summary Report – Part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E6959-2B22-4B42-3B9E-373F22B7DD6C}"/>
              </a:ext>
            </a:extLst>
          </p:cNvPr>
          <p:cNvSpPr txBox="1">
            <a:spLocks/>
          </p:cNvSpPr>
          <p:nvPr/>
        </p:nvSpPr>
        <p:spPr>
          <a:xfrm>
            <a:off x="263029" y="1119188"/>
            <a:ext cx="11157446" cy="5038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08AED9-AACB-5743-A104-24AB98CAE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195" y="1408748"/>
            <a:ext cx="6050280" cy="42138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7A6BC14-8197-CBF9-568A-EF82FCB594BD}"/>
              </a:ext>
            </a:extLst>
          </p:cNvPr>
          <p:cNvSpPr txBox="1">
            <a:spLocks/>
          </p:cNvSpPr>
          <p:nvPr/>
        </p:nvSpPr>
        <p:spPr>
          <a:xfrm>
            <a:off x="661216" y="1243013"/>
            <a:ext cx="4520384" cy="496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91440">
              <a:lnSpc>
                <a:spcPct val="100000"/>
              </a:lnSpc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Part 2 includes,</a:t>
            </a:r>
          </a:p>
          <a:p>
            <a:pPr marL="91440">
              <a:lnSpc>
                <a:spcPct val="100000"/>
              </a:lnSpc>
            </a:pP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43434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Commercial Vehicle (CV) Trip Length</a:t>
            </a:r>
          </a:p>
          <a:p>
            <a:pPr marL="43434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Truck Trip Length</a:t>
            </a:r>
          </a:p>
          <a:p>
            <a:pPr marL="43434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%VMT Experiencing Congestion (V/C ration&gt;1) </a:t>
            </a:r>
          </a:p>
          <a:p>
            <a:pPr marL="91440">
              <a:lnSpc>
                <a:spcPct val="100000"/>
              </a:lnSpc>
            </a:pP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163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29" y="168191"/>
            <a:ext cx="9937391" cy="809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Summary Report – Part 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E6959-2B22-4B42-3B9E-373F22B7DD6C}"/>
              </a:ext>
            </a:extLst>
          </p:cNvPr>
          <p:cNvSpPr txBox="1">
            <a:spLocks/>
          </p:cNvSpPr>
          <p:nvPr/>
        </p:nvSpPr>
        <p:spPr>
          <a:xfrm>
            <a:off x="263029" y="1119188"/>
            <a:ext cx="11157446" cy="5038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7FC63-18A1-65DA-ED77-A568304C2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405" y="1171025"/>
            <a:ext cx="5634990" cy="512826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AD4FBFD-F461-7FAA-75C7-9FE8368382F0}"/>
              </a:ext>
            </a:extLst>
          </p:cNvPr>
          <p:cNvSpPr txBox="1">
            <a:spLocks/>
          </p:cNvSpPr>
          <p:nvPr/>
        </p:nvSpPr>
        <p:spPr>
          <a:xfrm>
            <a:off x="661216" y="1243013"/>
            <a:ext cx="4520384" cy="496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91440">
              <a:lnSpc>
                <a:spcPct val="100000"/>
              </a:lnSpc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Part 3 includes,</a:t>
            </a:r>
          </a:p>
          <a:p>
            <a:pPr marL="91440">
              <a:lnSpc>
                <a:spcPct val="100000"/>
              </a:lnSpc>
            </a:pP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43434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Mode Share by trip purpose and time of day</a:t>
            </a:r>
          </a:p>
          <a:p>
            <a:pPr marL="43434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CV and Truck Trips </a:t>
            </a:r>
          </a:p>
          <a:p>
            <a:pPr marL="43434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Population &amp; Employment</a:t>
            </a:r>
          </a:p>
          <a:p>
            <a:pPr marL="43434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Transportation Supply, highway lane miles </a:t>
            </a:r>
          </a:p>
          <a:p>
            <a:pPr marL="91440">
              <a:lnSpc>
                <a:spcPct val="100000"/>
              </a:lnSpc>
            </a:pP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218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29" y="168191"/>
            <a:ext cx="9937391" cy="809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Summary Report – Part 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E6959-2B22-4B42-3B9E-373F22B7DD6C}"/>
              </a:ext>
            </a:extLst>
          </p:cNvPr>
          <p:cNvSpPr txBox="1">
            <a:spLocks/>
          </p:cNvSpPr>
          <p:nvPr/>
        </p:nvSpPr>
        <p:spPr>
          <a:xfrm>
            <a:off x="263029" y="1119188"/>
            <a:ext cx="11157446" cy="5038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E46AD5-6352-DCDC-6EAC-1BC1EB583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965" y="1619250"/>
            <a:ext cx="5604510" cy="20193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CF2110-C90A-4974-9D7F-EEEADE3A4F91}"/>
              </a:ext>
            </a:extLst>
          </p:cNvPr>
          <p:cNvSpPr txBox="1">
            <a:spLocks/>
          </p:cNvSpPr>
          <p:nvPr/>
        </p:nvSpPr>
        <p:spPr>
          <a:xfrm>
            <a:off x="661216" y="1243013"/>
            <a:ext cx="4520384" cy="496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91440">
              <a:lnSpc>
                <a:spcPct val="100000"/>
              </a:lnSpc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Part 4 includes,</a:t>
            </a:r>
          </a:p>
          <a:p>
            <a:pPr marL="91440">
              <a:lnSpc>
                <a:spcPct val="100000"/>
              </a:lnSpc>
            </a:pP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43434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Transit Ridership (unlinked Trips) by Transit Agency</a:t>
            </a:r>
          </a:p>
          <a:p>
            <a:pPr marL="43434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Population &amp; Employment</a:t>
            </a:r>
          </a:p>
          <a:p>
            <a:pPr marL="43434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Supply Data, Transit Service Miles</a:t>
            </a:r>
          </a:p>
          <a:p>
            <a:pPr marL="43434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Ridership of key transit routes</a:t>
            </a:r>
          </a:p>
          <a:p>
            <a:pPr marL="91440">
              <a:lnSpc>
                <a:spcPct val="100000"/>
              </a:lnSpc>
            </a:pP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5E6F0D-86EB-E141-1812-B02CAF1A1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965" y="4023360"/>
            <a:ext cx="4937760" cy="1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8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29" y="168191"/>
            <a:ext cx="9937391" cy="809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Vehicle Miles/Hours Traveled (VMT/VHT)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E6959-2B22-4B42-3B9E-373F22B7DD6C}"/>
              </a:ext>
            </a:extLst>
          </p:cNvPr>
          <p:cNvSpPr txBox="1">
            <a:spLocks/>
          </p:cNvSpPr>
          <p:nvPr/>
        </p:nvSpPr>
        <p:spPr>
          <a:xfrm>
            <a:off x="263029" y="1119188"/>
            <a:ext cx="6528296" cy="496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2578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Calculation Method 1 - Summing up VMTs/VHTs of all links. Mostly used for Region, MPO, &amp; County.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Calculation Method 2 – Multiplying Trips by average time/distance. For VMT, however, paths with same travel time may have different travel distances (see the picture for reference).  This method is mostly for a small area and Person Miles Traveled (PMT)</a:t>
            </a:r>
          </a:p>
          <a:p>
            <a:pPr marL="182880">
              <a:lnSpc>
                <a:spcPct val="100000"/>
              </a:lnSpc>
            </a:pP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marL="182880">
              <a:lnSpc>
                <a:spcPct val="100000"/>
              </a:lnSpc>
            </a:pP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323507-1518-A93C-E8D6-78290058F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586" y="1620426"/>
            <a:ext cx="5358473" cy="38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92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29" y="168191"/>
            <a:ext cx="9937391" cy="809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Average Travel  Time Calculation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E6959-2B22-4B42-3B9E-373F22B7DD6C}"/>
              </a:ext>
            </a:extLst>
          </p:cNvPr>
          <p:cNvSpPr txBox="1">
            <a:spLocks/>
          </p:cNvSpPr>
          <p:nvPr/>
        </p:nvSpPr>
        <p:spPr>
          <a:xfrm>
            <a:off x="393679" y="1547814"/>
            <a:ext cx="7731148" cy="48863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576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For Inter-MPO/Inter-County Trips, trip Production (P) end determines which MPO/County it belongs to.  </a:t>
            </a:r>
          </a:p>
          <a:p>
            <a:pPr marL="365760" indent="-3429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+mn-lt"/>
            </a:endParaRPr>
          </a:p>
          <a:p>
            <a:pPr marL="36576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Calculation employes the following data items,</a:t>
            </a:r>
          </a:p>
          <a:p>
            <a:pPr marL="22860"/>
            <a:r>
              <a:rPr lang="en-US" sz="2000" b="0" dirty="0">
                <a:solidFill>
                  <a:schemeClr val="tx1"/>
                </a:solidFill>
                <a:latin typeface="+mn-lt"/>
              </a:rPr>
              <a:t>      </a:t>
            </a:r>
          </a:p>
          <a:p>
            <a:pPr marL="822960" lvl="1" indent="-342900">
              <a:buFont typeface="Wingdings" panose="05000000000000000000" pitchFamily="2" charset="2"/>
              <a:buChar char="v"/>
            </a:pPr>
            <a:r>
              <a:rPr lang="en-US" dirty="0"/>
              <a:t>Production-Attraction (P-A) Trip Matrices by </a:t>
            </a:r>
          </a:p>
          <a:p>
            <a:pPr marL="480060" lvl="1"/>
            <a:r>
              <a:rPr lang="en-US" dirty="0"/>
              <a:t>     trip purposes and Time of Day (TOD)</a:t>
            </a:r>
          </a:p>
          <a:p>
            <a:pPr marL="822960" lvl="1" indent="-342900"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P-A/A-P Travel Time matrices by TOD</a:t>
            </a:r>
          </a:p>
          <a:p>
            <a:pPr marL="822960" lvl="1" indent="-342900"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P-A Time of Day factor Tables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C39C97-67B2-7421-2497-05D62BF42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090" y="2468557"/>
            <a:ext cx="4575220" cy="2749639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8820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CHC MPO">
      <a:dk1>
        <a:sysClr val="windowText" lastClr="000000"/>
      </a:dk1>
      <a:lt1>
        <a:sysClr val="window" lastClr="FFFFFF"/>
      </a:lt1>
      <a:dk2>
        <a:srgbClr val="89D265"/>
      </a:dk2>
      <a:lt2>
        <a:srgbClr val="004F6E"/>
      </a:lt2>
      <a:accent1>
        <a:srgbClr val="2F809C"/>
      </a:accent1>
      <a:accent2>
        <a:srgbClr val="ED7D31"/>
      </a:accent2>
      <a:accent3>
        <a:srgbClr val="D1D1BD"/>
      </a:accent3>
      <a:accent4>
        <a:srgbClr val="ADC0C7"/>
      </a:accent4>
      <a:accent5>
        <a:srgbClr val="6B8B71"/>
      </a:accent5>
      <a:accent6>
        <a:srgbClr val="748588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73C6950FD8846A1206516366F16FA" ma:contentTypeVersion="13" ma:contentTypeDescription="Create a new document." ma:contentTypeScope="" ma:versionID="ef14cf360c94f37e3b78cd79c40a116b">
  <xsd:schema xmlns:xsd="http://www.w3.org/2001/XMLSchema" xmlns:xs="http://www.w3.org/2001/XMLSchema" xmlns:p="http://schemas.microsoft.com/office/2006/metadata/properties" xmlns:ns1="http://schemas.microsoft.com/sharepoint/v3" xmlns:ns2="95b28682-a189-41cc-9993-d48032473616" xmlns:ns3="16f00c2e-ac5c-418b-9f13-a0771dbd417d" targetNamespace="http://schemas.microsoft.com/office/2006/metadata/properties" ma:root="true" ma:fieldsID="5c83cb52a3fefc5f850fa88724a7715e" ns1:_="" ns2:_="" ns3:_="">
    <xsd:import namespace="http://schemas.microsoft.com/sharepoint/v3"/>
    <xsd:import namespace="95b28682-a189-41cc-9993-d48032473616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Meeting_x0020_Date"/>
                <xsd:element ref="ns2:Group_x0020_Meeting"/>
                <xsd:element ref="ns3:_dlc_DocId" minOccurs="0"/>
                <xsd:element ref="ns3:_dlc_DocIdUrl" minOccurs="0"/>
                <xsd:element ref="ns3:_dlc_DocIdPersistId" minOccurs="0"/>
                <xsd:element ref="ns1:UR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3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28682-a189-41cc-9993-d48032473616" elementFormDefault="qualified">
    <xsd:import namespace="http://schemas.microsoft.com/office/2006/documentManagement/types"/>
    <xsd:import namespace="http://schemas.microsoft.com/office/infopath/2007/PartnerControls"/>
    <xsd:element name="Meeting_x0020_Date" ma:index="8" ma:displayName="Meeting Date" ma:format="DateOnly" ma:internalName="Meeting_x0020_Date">
      <xsd:simpleType>
        <xsd:restriction base="dms:DateTime"/>
      </xsd:simpleType>
    </xsd:element>
    <xsd:element name="Group_x0020_Meeting" ma:index="9" ma:displayName="Group Meeting" ma:internalName="Group_x0020_Meetin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ef604a7-ebc4-47af-96e9-7f1ad444f50a" ContentTypeId="0x0101" PreviousValue="false"/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Date xmlns="95b28682-a189-41cc-9993-d48032473616">2023-11-15T05:00:00+00:00</Meeting_x0020_Date>
    <Group_x0020_Meeting xmlns="95b28682-a189-41cc-9993-d48032473616">2023 11/15</Group_x0020_Meeting>
    <URL xmlns="http://schemas.microsoft.com/sharepoint/v3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55219299-0402-4626-AE6F-6DB9CFCB1E80}"/>
</file>

<file path=customXml/itemProps2.xml><?xml version="1.0" encoding="utf-8"?>
<ds:datastoreItem xmlns:ds="http://schemas.openxmlformats.org/officeDocument/2006/customXml" ds:itemID="{369D137F-E7F7-4153-8018-5B0E3FED95D9}"/>
</file>

<file path=customXml/itemProps3.xml><?xml version="1.0" encoding="utf-8"?>
<ds:datastoreItem xmlns:ds="http://schemas.openxmlformats.org/officeDocument/2006/customXml" ds:itemID="{04590149-FE0F-49B4-85D4-B64B32D2F61B}"/>
</file>

<file path=customXml/itemProps4.xml><?xml version="1.0" encoding="utf-8"?>
<ds:datastoreItem xmlns:ds="http://schemas.openxmlformats.org/officeDocument/2006/customXml" ds:itemID="{4F529027-9D17-4467-A87D-27EA31FB173B}"/>
</file>

<file path=customXml/itemProps5.xml><?xml version="1.0" encoding="utf-8"?>
<ds:datastoreItem xmlns:ds="http://schemas.openxmlformats.org/officeDocument/2006/customXml" ds:itemID="{25E3D416-AB27-4D73-996D-0C36F7F05EB5}"/>
</file>

<file path=docProps/app.xml><?xml version="1.0" encoding="utf-8"?>
<Properties xmlns="http://schemas.openxmlformats.org/officeDocument/2006/extended-properties" xmlns:vt="http://schemas.openxmlformats.org/officeDocument/2006/docPropsVTypes">
  <TotalTime>11281</TotalTime>
  <Words>555</Words>
  <Application>Microsoft Office PowerPoint</Application>
  <PresentationFormat>Widescreen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Wingdings</vt:lpstr>
      <vt:lpstr>Office Theme</vt:lpstr>
      <vt:lpstr>DCHC’s Performance Measure (PM)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2050 MTP Alternative Analysis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NCMUG_2023Fall_PM_Tool_YP</dc:title>
  <dc:creator>Parker Ress</dc:creator>
  <cp:lastModifiedBy>Yanping Zhang</cp:lastModifiedBy>
  <cp:revision>180</cp:revision>
  <dcterms:created xsi:type="dcterms:W3CDTF">2020-10-06T13:37:34Z</dcterms:created>
  <dcterms:modified xsi:type="dcterms:W3CDTF">2023-11-14T14:36:18Z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0x01010011E73C6950FD8846A1206516366F16FA</vt:lpwstr>
  </property>
  <property fmtid="{D5CDD505-2E9C-101B-9397-08002B2CF9AE}" pid="3" name="Order">
    <vt:r8>20300</vt:r8>
  </property>
</Properties>
</file>